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56" r:id="rId2"/>
    <p:sldId id="257" r:id="rId3"/>
    <p:sldId id="262" r:id="rId4"/>
    <p:sldId id="263" r:id="rId5"/>
    <p:sldId id="264"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snapToObjects="1">
      <p:cViewPr varScale="1">
        <p:scale>
          <a:sx n="114" d="100"/>
          <a:sy n="114" d="100"/>
        </p:scale>
        <p:origin x="4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S, Kate (NHS WEST YORKSHIRE ICB - 15F)" userId="8dff3225-e194-4a5b-892f-4761eadc01d6" providerId="ADAL" clId="{7CA3BE08-267E-4AD7-B819-5BD0D5AC6CF2}"/>
    <pc:docChg chg="custSel addSld delSld modSld">
      <pc:chgData name="EDWARDS, Kate (NHS WEST YORKSHIRE ICB - 15F)" userId="8dff3225-e194-4a5b-892f-4761eadc01d6" providerId="ADAL" clId="{7CA3BE08-267E-4AD7-B819-5BD0D5AC6CF2}" dt="2024-02-09T16:10:39.235" v="153" actId="2696"/>
      <pc:docMkLst>
        <pc:docMk/>
      </pc:docMkLst>
      <pc:sldChg chg="modSp mod">
        <pc:chgData name="EDWARDS, Kate (NHS WEST YORKSHIRE ICB - 15F)" userId="8dff3225-e194-4a5b-892f-4761eadc01d6" providerId="ADAL" clId="{7CA3BE08-267E-4AD7-B819-5BD0D5AC6CF2}" dt="2024-02-09T16:04:50.066" v="57" actId="20577"/>
        <pc:sldMkLst>
          <pc:docMk/>
          <pc:sldMk cId="691784311" sldId="256"/>
        </pc:sldMkLst>
        <pc:spChg chg="mod">
          <ac:chgData name="EDWARDS, Kate (NHS WEST YORKSHIRE ICB - 15F)" userId="8dff3225-e194-4a5b-892f-4761eadc01d6" providerId="ADAL" clId="{7CA3BE08-267E-4AD7-B819-5BD0D5AC6CF2}" dt="2024-02-09T16:04:50.066" v="57" actId="20577"/>
          <ac:spMkLst>
            <pc:docMk/>
            <pc:sldMk cId="691784311" sldId="256"/>
            <ac:spMk id="2" creationId="{DF700ABD-8EF3-488C-2843-5DECCAC7F3AC}"/>
          </ac:spMkLst>
        </pc:spChg>
      </pc:sldChg>
      <pc:sldChg chg="addSp modSp mod">
        <pc:chgData name="EDWARDS, Kate (NHS WEST YORKSHIRE ICB - 15F)" userId="8dff3225-e194-4a5b-892f-4761eadc01d6" providerId="ADAL" clId="{7CA3BE08-267E-4AD7-B819-5BD0D5AC6CF2}" dt="2024-02-09T16:08:23.676" v="98" actId="20577"/>
        <pc:sldMkLst>
          <pc:docMk/>
          <pc:sldMk cId="3538975482" sldId="257"/>
        </pc:sldMkLst>
        <pc:spChg chg="mod">
          <ac:chgData name="EDWARDS, Kate (NHS WEST YORKSHIRE ICB - 15F)" userId="8dff3225-e194-4a5b-892f-4761eadc01d6" providerId="ADAL" clId="{7CA3BE08-267E-4AD7-B819-5BD0D5AC6CF2}" dt="2024-02-09T16:08:23.676" v="98" actId="20577"/>
          <ac:spMkLst>
            <pc:docMk/>
            <pc:sldMk cId="3538975482" sldId="257"/>
            <ac:spMk id="3" creationId="{F3714B8E-4F3B-F389-7B63-80A60203F80E}"/>
          </ac:spMkLst>
        </pc:spChg>
        <pc:picChg chg="add mod">
          <ac:chgData name="EDWARDS, Kate (NHS WEST YORKSHIRE ICB - 15F)" userId="8dff3225-e194-4a5b-892f-4761eadc01d6" providerId="ADAL" clId="{7CA3BE08-267E-4AD7-B819-5BD0D5AC6CF2}" dt="2024-02-09T16:08:08.280" v="92" actId="14100"/>
          <ac:picMkLst>
            <pc:docMk/>
            <pc:sldMk cId="3538975482" sldId="257"/>
            <ac:picMk id="4" creationId="{71C04580-CEA5-C713-130B-3D60A00197B5}"/>
          </ac:picMkLst>
        </pc:picChg>
      </pc:sldChg>
      <pc:sldChg chg="del">
        <pc:chgData name="EDWARDS, Kate (NHS WEST YORKSHIRE ICB - 15F)" userId="8dff3225-e194-4a5b-892f-4761eadc01d6" providerId="ADAL" clId="{7CA3BE08-267E-4AD7-B819-5BD0D5AC6CF2}" dt="2024-02-09T16:05:04.122" v="58" actId="2696"/>
        <pc:sldMkLst>
          <pc:docMk/>
          <pc:sldMk cId="3595438730" sldId="258"/>
        </pc:sldMkLst>
      </pc:sldChg>
      <pc:sldChg chg="del">
        <pc:chgData name="EDWARDS, Kate (NHS WEST YORKSHIRE ICB - 15F)" userId="8dff3225-e194-4a5b-892f-4761eadc01d6" providerId="ADAL" clId="{7CA3BE08-267E-4AD7-B819-5BD0D5AC6CF2}" dt="2024-02-09T16:05:09.672" v="59" actId="2696"/>
        <pc:sldMkLst>
          <pc:docMk/>
          <pc:sldMk cId="3228010573" sldId="259"/>
        </pc:sldMkLst>
      </pc:sldChg>
      <pc:sldChg chg="del">
        <pc:chgData name="EDWARDS, Kate (NHS WEST YORKSHIRE ICB - 15F)" userId="8dff3225-e194-4a5b-892f-4761eadc01d6" providerId="ADAL" clId="{7CA3BE08-267E-4AD7-B819-5BD0D5AC6CF2}" dt="2024-02-09T16:05:11.522" v="60" actId="2696"/>
        <pc:sldMkLst>
          <pc:docMk/>
          <pc:sldMk cId="669443964" sldId="260"/>
        </pc:sldMkLst>
      </pc:sldChg>
      <pc:sldChg chg="delSp modSp del mod">
        <pc:chgData name="EDWARDS, Kate (NHS WEST YORKSHIRE ICB - 15F)" userId="8dff3225-e194-4a5b-892f-4761eadc01d6" providerId="ADAL" clId="{7CA3BE08-267E-4AD7-B819-5BD0D5AC6CF2}" dt="2024-02-09T16:10:39.235" v="153" actId="2696"/>
        <pc:sldMkLst>
          <pc:docMk/>
          <pc:sldMk cId="2235162685" sldId="261"/>
        </pc:sldMkLst>
        <pc:spChg chg="mod">
          <ac:chgData name="EDWARDS, Kate (NHS WEST YORKSHIRE ICB - 15F)" userId="8dff3225-e194-4a5b-892f-4761eadc01d6" providerId="ADAL" clId="{7CA3BE08-267E-4AD7-B819-5BD0D5AC6CF2}" dt="2024-02-09T16:05:18.806" v="62" actId="20577"/>
          <ac:spMkLst>
            <pc:docMk/>
            <pc:sldMk cId="2235162685" sldId="261"/>
            <ac:spMk id="2" creationId="{A3E087EA-2E73-C995-429E-CF1C78BA3EDB}"/>
          </ac:spMkLst>
        </pc:spChg>
        <pc:picChg chg="del">
          <ac:chgData name="EDWARDS, Kate (NHS WEST YORKSHIRE ICB - 15F)" userId="8dff3225-e194-4a5b-892f-4761eadc01d6" providerId="ADAL" clId="{7CA3BE08-267E-4AD7-B819-5BD0D5AC6CF2}" dt="2024-02-09T16:05:13.790" v="61" actId="478"/>
          <ac:picMkLst>
            <pc:docMk/>
            <pc:sldMk cId="2235162685" sldId="261"/>
            <ac:picMk id="5" creationId="{0E8F8C4F-EB70-F377-D8E9-C85DF99FA119}"/>
          </ac:picMkLst>
        </pc:picChg>
      </pc:sldChg>
      <pc:sldChg chg="modSp new mod">
        <pc:chgData name="EDWARDS, Kate (NHS WEST YORKSHIRE ICB - 15F)" userId="8dff3225-e194-4a5b-892f-4761eadc01d6" providerId="ADAL" clId="{7CA3BE08-267E-4AD7-B819-5BD0D5AC6CF2}" dt="2024-02-09T16:10:30.773" v="152" actId="207"/>
        <pc:sldMkLst>
          <pc:docMk/>
          <pc:sldMk cId="2137165658" sldId="262"/>
        </pc:sldMkLst>
        <pc:spChg chg="mod">
          <ac:chgData name="EDWARDS, Kate (NHS WEST YORKSHIRE ICB - 15F)" userId="8dff3225-e194-4a5b-892f-4761eadc01d6" providerId="ADAL" clId="{7CA3BE08-267E-4AD7-B819-5BD0D5AC6CF2}" dt="2024-02-09T16:08:48.380" v="103" actId="1076"/>
          <ac:spMkLst>
            <pc:docMk/>
            <pc:sldMk cId="2137165658" sldId="262"/>
            <ac:spMk id="2" creationId="{0F2F3AB4-E32D-3959-D81F-F6F35F5E20A0}"/>
          </ac:spMkLst>
        </pc:spChg>
        <pc:spChg chg="mod">
          <ac:chgData name="EDWARDS, Kate (NHS WEST YORKSHIRE ICB - 15F)" userId="8dff3225-e194-4a5b-892f-4761eadc01d6" providerId="ADAL" clId="{7CA3BE08-267E-4AD7-B819-5BD0D5AC6CF2}" dt="2024-02-09T16:10:30.773" v="152" actId="207"/>
          <ac:spMkLst>
            <pc:docMk/>
            <pc:sldMk cId="2137165658" sldId="262"/>
            <ac:spMk id="3" creationId="{172DDB21-20F1-50BD-87A0-079E87855837}"/>
          </ac:spMkLst>
        </pc:spChg>
      </pc:sldChg>
      <pc:sldChg chg="del">
        <pc:chgData name="EDWARDS, Kate (NHS WEST YORKSHIRE ICB - 15F)" userId="8dff3225-e194-4a5b-892f-4761eadc01d6" providerId="ADAL" clId="{7CA3BE08-267E-4AD7-B819-5BD0D5AC6CF2}" dt="2024-02-09T16:04:32.072" v="1" actId="2696"/>
        <pc:sldMkLst>
          <pc:docMk/>
          <pc:sldMk cId="3622594329" sldId="262"/>
        </pc:sldMkLst>
      </pc:sldChg>
      <pc:sldChg chg="del">
        <pc:chgData name="EDWARDS, Kate (NHS WEST YORKSHIRE ICB - 15F)" userId="8dff3225-e194-4a5b-892f-4761eadc01d6" providerId="ADAL" clId="{7CA3BE08-267E-4AD7-B819-5BD0D5AC6CF2}" dt="2024-02-09T16:04:29.322" v="0" actId="2696"/>
        <pc:sldMkLst>
          <pc:docMk/>
          <pc:sldMk cId="3959515711" sldId="264"/>
        </pc:sldMkLst>
      </pc:sldChg>
    </pc:docChg>
  </pc:docChgLst>
  <pc:docChgLst>
    <pc:chgData name="EDWARDS, Kate (NHS WEST YORKSHIRE ICB - 15F)" userId="8dff3225-e194-4a5b-892f-4761eadc01d6" providerId="ADAL" clId="{32A8E5AD-CD8C-4B34-B4BC-E81DC0A0C71E}"/>
    <pc:docChg chg="undo custSel addSld delSld modSld">
      <pc:chgData name="EDWARDS, Kate (NHS WEST YORKSHIRE ICB - 15F)" userId="8dff3225-e194-4a5b-892f-4761eadc01d6" providerId="ADAL" clId="{32A8E5AD-CD8C-4B34-B4BC-E81DC0A0C71E}" dt="2024-09-27T11:40:51.663" v="589" actId="255"/>
      <pc:docMkLst>
        <pc:docMk/>
      </pc:docMkLst>
      <pc:sldChg chg="modSp add mod">
        <pc:chgData name="EDWARDS, Kate (NHS WEST YORKSHIRE ICB - 15F)" userId="8dff3225-e194-4a5b-892f-4761eadc01d6" providerId="ADAL" clId="{32A8E5AD-CD8C-4B34-B4BC-E81DC0A0C71E}" dt="2024-09-27T11:40:51.663" v="589" actId="255"/>
        <pc:sldMkLst>
          <pc:docMk/>
          <pc:sldMk cId="4013959451" sldId="263"/>
        </pc:sldMkLst>
        <pc:spChg chg="mod">
          <ac:chgData name="EDWARDS, Kate (NHS WEST YORKSHIRE ICB - 15F)" userId="8dff3225-e194-4a5b-892f-4761eadc01d6" providerId="ADAL" clId="{32A8E5AD-CD8C-4B34-B4BC-E81DC0A0C71E}" dt="2024-09-27T11:36:05.837" v="301" actId="1076"/>
          <ac:spMkLst>
            <pc:docMk/>
            <pc:sldMk cId="4013959451" sldId="263"/>
            <ac:spMk id="2" creationId="{0F2F3AB4-E32D-3959-D81F-F6F35F5E20A0}"/>
          </ac:spMkLst>
        </pc:spChg>
        <pc:spChg chg="mod">
          <ac:chgData name="EDWARDS, Kate (NHS WEST YORKSHIRE ICB - 15F)" userId="8dff3225-e194-4a5b-892f-4761eadc01d6" providerId="ADAL" clId="{32A8E5AD-CD8C-4B34-B4BC-E81DC0A0C71E}" dt="2024-09-27T11:40:51.663" v="589" actId="255"/>
          <ac:spMkLst>
            <pc:docMk/>
            <pc:sldMk cId="4013959451" sldId="263"/>
            <ac:spMk id="3" creationId="{172DDB21-20F1-50BD-87A0-079E87855837}"/>
          </ac:spMkLst>
        </pc:spChg>
      </pc:sldChg>
      <pc:sldChg chg="modSp new mod">
        <pc:chgData name="EDWARDS, Kate (NHS WEST YORKSHIRE ICB - 15F)" userId="8dff3225-e194-4a5b-892f-4761eadc01d6" providerId="ADAL" clId="{32A8E5AD-CD8C-4B34-B4BC-E81DC0A0C71E}" dt="2024-09-27T11:37:51.545" v="439" actId="14100"/>
        <pc:sldMkLst>
          <pc:docMk/>
          <pc:sldMk cId="868500530" sldId="264"/>
        </pc:sldMkLst>
        <pc:spChg chg="mod">
          <ac:chgData name="EDWARDS, Kate (NHS WEST YORKSHIRE ICB - 15F)" userId="8dff3225-e194-4a5b-892f-4761eadc01d6" providerId="ADAL" clId="{32A8E5AD-CD8C-4B34-B4BC-E81DC0A0C71E}" dt="2024-09-27T11:37:43.907" v="437" actId="27636"/>
          <ac:spMkLst>
            <pc:docMk/>
            <pc:sldMk cId="868500530" sldId="264"/>
            <ac:spMk id="2" creationId="{6D07562A-ABB4-6744-2DBD-CC8AA9F9792A}"/>
          </ac:spMkLst>
        </pc:spChg>
        <pc:spChg chg="mod">
          <ac:chgData name="EDWARDS, Kate (NHS WEST YORKSHIRE ICB - 15F)" userId="8dff3225-e194-4a5b-892f-4761eadc01d6" providerId="ADAL" clId="{32A8E5AD-CD8C-4B34-B4BC-E81DC0A0C71E}" dt="2024-09-27T11:37:51.545" v="439" actId="14100"/>
          <ac:spMkLst>
            <pc:docMk/>
            <pc:sldMk cId="868500530" sldId="264"/>
            <ac:spMk id="3" creationId="{BEF4C602-8F0C-005A-FD4D-44225845F192}"/>
          </ac:spMkLst>
        </pc:spChg>
      </pc:sldChg>
      <pc:sldChg chg="modSp add del mod">
        <pc:chgData name="EDWARDS, Kate (NHS WEST YORKSHIRE ICB - 15F)" userId="8dff3225-e194-4a5b-892f-4761eadc01d6" providerId="ADAL" clId="{32A8E5AD-CD8C-4B34-B4BC-E81DC0A0C71E}" dt="2024-09-27T11:39:27.044" v="565" actId="2696"/>
        <pc:sldMkLst>
          <pc:docMk/>
          <pc:sldMk cId="795114066" sldId="265"/>
        </pc:sldMkLst>
        <pc:spChg chg="mod">
          <ac:chgData name="EDWARDS, Kate (NHS WEST YORKSHIRE ICB - 15F)" userId="8dff3225-e194-4a5b-892f-4761eadc01d6" providerId="ADAL" clId="{32A8E5AD-CD8C-4B34-B4BC-E81DC0A0C71E}" dt="2024-09-27T11:39:20.773" v="564" actId="20577"/>
          <ac:spMkLst>
            <pc:docMk/>
            <pc:sldMk cId="795114066" sldId="265"/>
            <ac:spMk id="2" creationId="{6D07562A-ABB4-6744-2DBD-CC8AA9F9792A}"/>
          </ac:spMkLst>
        </pc:spChg>
      </pc:sldChg>
    </pc:docChg>
  </pc:docChgLst>
  <pc:docChgLst>
    <pc:chgData name="EDWARDS, Kate (NHS WEST YORKSHIRE ICB - 15F)" userId="8dff3225-e194-4a5b-892f-4761eadc01d6" providerId="ADAL" clId="{A0778B8E-6B44-44E7-A31D-0C634EB71316}"/>
    <pc:docChg chg="undo redo custSel addSld delSld modSld sldOrd delMainMaster">
      <pc:chgData name="EDWARDS, Kate (NHS WEST YORKSHIRE ICB - 15F)" userId="8dff3225-e194-4a5b-892f-4761eadc01d6" providerId="ADAL" clId="{A0778B8E-6B44-44E7-A31D-0C634EB71316}" dt="2024-02-09T16:02:06.221" v="542" actId="20577"/>
      <pc:docMkLst>
        <pc:docMk/>
      </pc:docMkLst>
      <pc:sldChg chg="modSp mod">
        <pc:chgData name="EDWARDS, Kate (NHS WEST YORKSHIRE ICB - 15F)" userId="8dff3225-e194-4a5b-892f-4761eadc01d6" providerId="ADAL" clId="{A0778B8E-6B44-44E7-A31D-0C634EB71316}" dt="2024-02-09T15:20:45.824" v="43" actId="1076"/>
        <pc:sldMkLst>
          <pc:docMk/>
          <pc:sldMk cId="691784311" sldId="256"/>
        </pc:sldMkLst>
        <pc:spChg chg="mod">
          <ac:chgData name="EDWARDS, Kate (NHS WEST YORKSHIRE ICB - 15F)" userId="8dff3225-e194-4a5b-892f-4761eadc01d6" providerId="ADAL" clId="{A0778B8E-6B44-44E7-A31D-0C634EB71316}" dt="2024-02-09T15:20:45.824" v="43" actId="1076"/>
          <ac:spMkLst>
            <pc:docMk/>
            <pc:sldMk cId="691784311" sldId="256"/>
            <ac:spMk id="2" creationId="{DF700ABD-8EF3-488C-2843-5DECCAC7F3AC}"/>
          </ac:spMkLst>
        </pc:spChg>
      </pc:sldChg>
      <pc:sldChg chg="modSp mod ord">
        <pc:chgData name="EDWARDS, Kate (NHS WEST YORKSHIRE ICB - 15F)" userId="8dff3225-e194-4a5b-892f-4761eadc01d6" providerId="ADAL" clId="{A0778B8E-6B44-44E7-A31D-0C634EB71316}" dt="2024-02-09T15:55:04.727" v="439" actId="14100"/>
        <pc:sldMkLst>
          <pc:docMk/>
          <pc:sldMk cId="3538975482" sldId="257"/>
        </pc:sldMkLst>
        <pc:spChg chg="mod">
          <ac:chgData name="EDWARDS, Kate (NHS WEST YORKSHIRE ICB - 15F)" userId="8dff3225-e194-4a5b-892f-4761eadc01d6" providerId="ADAL" clId="{A0778B8E-6B44-44E7-A31D-0C634EB71316}" dt="2024-02-09T15:52:15.908" v="414" actId="1076"/>
          <ac:spMkLst>
            <pc:docMk/>
            <pc:sldMk cId="3538975482" sldId="257"/>
            <ac:spMk id="2" creationId="{DBE9912E-FD2C-85FE-4B7E-7BB973B2B62A}"/>
          </ac:spMkLst>
        </pc:spChg>
        <pc:spChg chg="mod">
          <ac:chgData name="EDWARDS, Kate (NHS WEST YORKSHIRE ICB - 15F)" userId="8dff3225-e194-4a5b-892f-4761eadc01d6" providerId="ADAL" clId="{A0778B8E-6B44-44E7-A31D-0C634EB71316}" dt="2024-02-09T15:55:04.727" v="439" actId="14100"/>
          <ac:spMkLst>
            <pc:docMk/>
            <pc:sldMk cId="3538975482" sldId="257"/>
            <ac:spMk id="3" creationId="{F3714B8E-4F3B-F389-7B63-80A60203F80E}"/>
          </ac:spMkLst>
        </pc:spChg>
      </pc:sldChg>
      <pc:sldChg chg="addSp delSp modSp mod">
        <pc:chgData name="EDWARDS, Kate (NHS WEST YORKSHIRE ICB - 15F)" userId="8dff3225-e194-4a5b-892f-4761eadc01d6" providerId="ADAL" clId="{A0778B8E-6B44-44E7-A31D-0C634EB71316}" dt="2024-02-09T15:48:46.544" v="366" actId="20577"/>
        <pc:sldMkLst>
          <pc:docMk/>
          <pc:sldMk cId="3595438730" sldId="258"/>
        </pc:sldMkLst>
        <pc:spChg chg="mod">
          <ac:chgData name="EDWARDS, Kate (NHS WEST YORKSHIRE ICB - 15F)" userId="8dff3225-e194-4a5b-892f-4761eadc01d6" providerId="ADAL" clId="{A0778B8E-6B44-44E7-A31D-0C634EB71316}" dt="2024-02-09T15:34:30.819" v="112" actId="1076"/>
          <ac:spMkLst>
            <pc:docMk/>
            <pc:sldMk cId="3595438730" sldId="258"/>
            <ac:spMk id="2" creationId="{E220EBDD-AC2A-1C8D-E59E-F8AA1DF2E742}"/>
          </ac:spMkLst>
        </pc:spChg>
        <pc:spChg chg="del">
          <ac:chgData name="EDWARDS, Kate (NHS WEST YORKSHIRE ICB - 15F)" userId="8dff3225-e194-4a5b-892f-4761eadc01d6" providerId="ADAL" clId="{A0778B8E-6B44-44E7-A31D-0C634EB71316}" dt="2024-02-09T15:21:30.077" v="48" actId="21"/>
          <ac:spMkLst>
            <pc:docMk/>
            <pc:sldMk cId="3595438730" sldId="258"/>
            <ac:spMk id="3" creationId="{A70DB1FB-6A75-1ECD-C52C-CD54E8284463}"/>
          </ac:spMkLst>
        </pc:spChg>
        <pc:spChg chg="add del mod">
          <ac:chgData name="EDWARDS, Kate (NHS WEST YORKSHIRE ICB - 15F)" userId="8dff3225-e194-4a5b-892f-4761eadc01d6" providerId="ADAL" clId="{A0778B8E-6B44-44E7-A31D-0C634EB71316}" dt="2024-02-09T15:22:11.394" v="59" actId="22"/>
          <ac:spMkLst>
            <pc:docMk/>
            <pc:sldMk cId="3595438730" sldId="258"/>
            <ac:spMk id="4" creationId="{55F0B3DB-2623-3FD8-83B6-955816D8A784}"/>
          </ac:spMkLst>
        </pc:spChg>
        <pc:spChg chg="add del mod">
          <ac:chgData name="EDWARDS, Kate (NHS WEST YORKSHIRE ICB - 15F)" userId="8dff3225-e194-4a5b-892f-4761eadc01d6" providerId="ADAL" clId="{A0778B8E-6B44-44E7-A31D-0C634EB71316}" dt="2024-02-09T15:23:35.794" v="68" actId="21"/>
          <ac:spMkLst>
            <pc:docMk/>
            <pc:sldMk cId="3595438730" sldId="258"/>
            <ac:spMk id="8" creationId="{9C6C489E-0736-5CCB-71A7-1C2ED9C40B57}"/>
          </ac:spMkLst>
        </pc:spChg>
        <pc:graphicFrameChg chg="add del mod modGraphic">
          <ac:chgData name="EDWARDS, Kate (NHS WEST YORKSHIRE ICB - 15F)" userId="8dff3225-e194-4a5b-892f-4761eadc01d6" providerId="ADAL" clId="{A0778B8E-6B44-44E7-A31D-0C634EB71316}" dt="2024-02-09T15:24:54.043" v="75" actId="21"/>
          <ac:graphicFrameMkLst>
            <pc:docMk/>
            <pc:sldMk cId="3595438730" sldId="258"/>
            <ac:graphicFrameMk id="9" creationId="{5F8F8FFC-C07D-5A00-8880-43CF364DA3E1}"/>
          </ac:graphicFrameMkLst>
        </pc:graphicFrameChg>
        <pc:graphicFrameChg chg="add mod modGraphic">
          <ac:chgData name="EDWARDS, Kate (NHS WEST YORKSHIRE ICB - 15F)" userId="8dff3225-e194-4a5b-892f-4761eadc01d6" providerId="ADAL" clId="{A0778B8E-6B44-44E7-A31D-0C634EB71316}" dt="2024-02-09T15:48:46.544" v="366" actId="20577"/>
          <ac:graphicFrameMkLst>
            <pc:docMk/>
            <pc:sldMk cId="3595438730" sldId="258"/>
            <ac:graphicFrameMk id="10" creationId="{9F7524E1-462B-4340-F5F8-61A970FA44FB}"/>
          </ac:graphicFrameMkLst>
        </pc:graphicFrameChg>
        <pc:picChg chg="add del mod ord">
          <ac:chgData name="EDWARDS, Kate (NHS WEST YORKSHIRE ICB - 15F)" userId="8dff3225-e194-4a5b-892f-4761eadc01d6" providerId="ADAL" clId="{A0778B8E-6B44-44E7-A31D-0C634EB71316}" dt="2024-02-09T15:22:24.012" v="60" actId="478"/>
          <ac:picMkLst>
            <pc:docMk/>
            <pc:sldMk cId="3595438730" sldId="258"/>
            <ac:picMk id="6" creationId="{AED5EC66-DC8E-69D0-F429-0B6AA8AF7CA0}"/>
          </ac:picMkLst>
        </pc:picChg>
      </pc:sldChg>
      <pc:sldChg chg="addSp delSp modSp new mod">
        <pc:chgData name="EDWARDS, Kate (NHS WEST YORKSHIRE ICB - 15F)" userId="8dff3225-e194-4a5b-892f-4761eadc01d6" providerId="ADAL" clId="{A0778B8E-6B44-44E7-A31D-0C634EB71316}" dt="2024-02-09T15:41:21.354" v="180" actId="20577"/>
        <pc:sldMkLst>
          <pc:docMk/>
          <pc:sldMk cId="3228010573" sldId="259"/>
        </pc:sldMkLst>
        <pc:spChg chg="mod">
          <ac:chgData name="EDWARDS, Kate (NHS WEST YORKSHIRE ICB - 15F)" userId="8dff3225-e194-4a5b-892f-4761eadc01d6" providerId="ADAL" clId="{A0778B8E-6B44-44E7-A31D-0C634EB71316}" dt="2024-02-09T15:41:21.354" v="180" actId="20577"/>
          <ac:spMkLst>
            <pc:docMk/>
            <pc:sldMk cId="3228010573" sldId="259"/>
            <ac:spMk id="2" creationId="{29EE90DC-9A13-B3A3-40F6-7A13718D84AE}"/>
          </ac:spMkLst>
        </pc:spChg>
        <pc:spChg chg="del">
          <ac:chgData name="EDWARDS, Kate (NHS WEST YORKSHIRE ICB - 15F)" userId="8dff3225-e194-4a5b-892f-4761eadc01d6" providerId="ADAL" clId="{A0778B8E-6B44-44E7-A31D-0C634EB71316}" dt="2024-02-09T15:37:45.892" v="122" actId="21"/>
          <ac:spMkLst>
            <pc:docMk/>
            <pc:sldMk cId="3228010573" sldId="259"/>
            <ac:spMk id="3" creationId="{DF150136-5129-2DB5-8DBE-AC3632274916}"/>
          </ac:spMkLst>
        </pc:spChg>
        <pc:spChg chg="del">
          <ac:chgData name="EDWARDS, Kate (NHS WEST YORKSHIRE ICB - 15F)" userId="8dff3225-e194-4a5b-892f-4761eadc01d6" providerId="ADAL" clId="{A0778B8E-6B44-44E7-A31D-0C634EB71316}" dt="2024-02-09T15:37:48.426" v="123" actId="21"/>
          <ac:spMkLst>
            <pc:docMk/>
            <pc:sldMk cId="3228010573" sldId="259"/>
            <ac:spMk id="4" creationId="{5628FC94-4FEF-A1DA-59B6-FEBA1A6CF903}"/>
          </ac:spMkLst>
        </pc:spChg>
        <pc:spChg chg="mod">
          <ac:chgData name="EDWARDS, Kate (NHS WEST YORKSHIRE ICB - 15F)" userId="8dff3225-e194-4a5b-892f-4761eadc01d6" providerId="ADAL" clId="{A0778B8E-6B44-44E7-A31D-0C634EB71316}" dt="2024-02-09T15:37:56.676" v="124"/>
          <ac:spMkLst>
            <pc:docMk/>
            <pc:sldMk cId="3228010573" sldId="259"/>
            <ac:spMk id="6" creationId="{55B4651E-37B0-F139-E623-3C42B1B577E2}"/>
          </ac:spMkLst>
        </pc:spChg>
        <pc:spChg chg="mod">
          <ac:chgData name="EDWARDS, Kate (NHS WEST YORKSHIRE ICB - 15F)" userId="8dff3225-e194-4a5b-892f-4761eadc01d6" providerId="ADAL" clId="{A0778B8E-6B44-44E7-A31D-0C634EB71316}" dt="2024-02-09T15:37:56.676" v="124"/>
          <ac:spMkLst>
            <pc:docMk/>
            <pc:sldMk cId="3228010573" sldId="259"/>
            <ac:spMk id="7" creationId="{3425914D-CA19-6249-858B-22A5C537FA9A}"/>
          </ac:spMkLst>
        </pc:spChg>
        <pc:spChg chg="mod">
          <ac:chgData name="EDWARDS, Kate (NHS WEST YORKSHIRE ICB - 15F)" userId="8dff3225-e194-4a5b-892f-4761eadc01d6" providerId="ADAL" clId="{A0778B8E-6B44-44E7-A31D-0C634EB71316}" dt="2024-02-09T15:38:05.746" v="125"/>
          <ac:spMkLst>
            <pc:docMk/>
            <pc:sldMk cId="3228010573" sldId="259"/>
            <ac:spMk id="9" creationId="{88CD96FE-2DDA-43BC-BEFE-69BA3021DFF2}"/>
          </ac:spMkLst>
        </pc:spChg>
        <pc:spChg chg="mod">
          <ac:chgData name="EDWARDS, Kate (NHS WEST YORKSHIRE ICB - 15F)" userId="8dff3225-e194-4a5b-892f-4761eadc01d6" providerId="ADAL" clId="{A0778B8E-6B44-44E7-A31D-0C634EB71316}" dt="2024-02-09T15:38:05.746" v="125"/>
          <ac:spMkLst>
            <pc:docMk/>
            <pc:sldMk cId="3228010573" sldId="259"/>
            <ac:spMk id="10" creationId="{32B64BA0-A289-EE1D-4DC4-9BF17384435C}"/>
          </ac:spMkLst>
        </pc:spChg>
        <pc:spChg chg="mod">
          <ac:chgData name="EDWARDS, Kate (NHS WEST YORKSHIRE ICB - 15F)" userId="8dff3225-e194-4a5b-892f-4761eadc01d6" providerId="ADAL" clId="{A0778B8E-6B44-44E7-A31D-0C634EB71316}" dt="2024-02-09T15:38:11.508" v="126"/>
          <ac:spMkLst>
            <pc:docMk/>
            <pc:sldMk cId="3228010573" sldId="259"/>
            <ac:spMk id="12" creationId="{E6A4CD1F-1C40-06D9-7931-515E2DC22E6E}"/>
          </ac:spMkLst>
        </pc:spChg>
        <pc:spChg chg="mod">
          <ac:chgData name="EDWARDS, Kate (NHS WEST YORKSHIRE ICB - 15F)" userId="8dff3225-e194-4a5b-892f-4761eadc01d6" providerId="ADAL" clId="{A0778B8E-6B44-44E7-A31D-0C634EB71316}" dt="2024-02-09T15:38:11.508" v="126"/>
          <ac:spMkLst>
            <pc:docMk/>
            <pc:sldMk cId="3228010573" sldId="259"/>
            <ac:spMk id="13" creationId="{4FA01039-5D6A-1A85-6D73-D5179FDCC40F}"/>
          </ac:spMkLst>
        </pc:spChg>
        <pc:spChg chg="mod">
          <ac:chgData name="EDWARDS, Kate (NHS WEST YORKSHIRE ICB - 15F)" userId="8dff3225-e194-4a5b-892f-4761eadc01d6" providerId="ADAL" clId="{A0778B8E-6B44-44E7-A31D-0C634EB71316}" dt="2024-02-09T15:38:21.921" v="127"/>
          <ac:spMkLst>
            <pc:docMk/>
            <pc:sldMk cId="3228010573" sldId="259"/>
            <ac:spMk id="15" creationId="{2C71FF94-9B80-04B7-8080-90B879955043}"/>
          </ac:spMkLst>
        </pc:spChg>
        <pc:spChg chg="mod">
          <ac:chgData name="EDWARDS, Kate (NHS WEST YORKSHIRE ICB - 15F)" userId="8dff3225-e194-4a5b-892f-4761eadc01d6" providerId="ADAL" clId="{A0778B8E-6B44-44E7-A31D-0C634EB71316}" dt="2024-02-09T15:39:14.126" v="134" actId="207"/>
          <ac:spMkLst>
            <pc:docMk/>
            <pc:sldMk cId="3228010573" sldId="259"/>
            <ac:spMk id="16" creationId="{ACD0D2D8-C248-797F-21B4-B6CE2E33F099}"/>
          </ac:spMkLst>
        </pc:spChg>
        <pc:spChg chg="mod">
          <ac:chgData name="EDWARDS, Kate (NHS WEST YORKSHIRE ICB - 15F)" userId="8dff3225-e194-4a5b-892f-4761eadc01d6" providerId="ADAL" clId="{A0778B8E-6B44-44E7-A31D-0C634EB71316}" dt="2024-02-09T15:38:28.946" v="128"/>
          <ac:spMkLst>
            <pc:docMk/>
            <pc:sldMk cId="3228010573" sldId="259"/>
            <ac:spMk id="18" creationId="{AD1B2370-A7A0-71E5-691B-22172D080833}"/>
          </ac:spMkLst>
        </pc:spChg>
        <pc:spChg chg="mod">
          <ac:chgData name="EDWARDS, Kate (NHS WEST YORKSHIRE ICB - 15F)" userId="8dff3225-e194-4a5b-892f-4761eadc01d6" providerId="ADAL" clId="{A0778B8E-6B44-44E7-A31D-0C634EB71316}" dt="2024-02-09T15:38:57.076" v="132" actId="207"/>
          <ac:spMkLst>
            <pc:docMk/>
            <pc:sldMk cId="3228010573" sldId="259"/>
            <ac:spMk id="19" creationId="{602780A4-4F45-C623-4720-16BFDD448757}"/>
          </ac:spMkLst>
        </pc:spChg>
        <pc:spChg chg="mod">
          <ac:chgData name="EDWARDS, Kate (NHS WEST YORKSHIRE ICB - 15F)" userId="8dff3225-e194-4a5b-892f-4761eadc01d6" providerId="ADAL" clId="{A0778B8E-6B44-44E7-A31D-0C634EB71316}" dt="2024-02-09T15:38:34.288" v="129"/>
          <ac:spMkLst>
            <pc:docMk/>
            <pc:sldMk cId="3228010573" sldId="259"/>
            <ac:spMk id="21" creationId="{EF0A76A6-1319-A833-B486-61BD6D66DD22}"/>
          </ac:spMkLst>
        </pc:spChg>
        <pc:spChg chg="mod">
          <ac:chgData name="EDWARDS, Kate (NHS WEST YORKSHIRE ICB - 15F)" userId="8dff3225-e194-4a5b-892f-4761eadc01d6" providerId="ADAL" clId="{A0778B8E-6B44-44E7-A31D-0C634EB71316}" dt="2024-02-09T15:39:03.891" v="133" actId="207"/>
          <ac:spMkLst>
            <pc:docMk/>
            <pc:sldMk cId="3228010573" sldId="259"/>
            <ac:spMk id="22" creationId="{98539420-903D-F9B6-C66D-3BFA1CE145FE}"/>
          </ac:spMkLst>
        </pc:spChg>
        <pc:spChg chg="add mod">
          <ac:chgData name="EDWARDS, Kate (NHS WEST YORKSHIRE ICB - 15F)" userId="8dff3225-e194-4a5b-892f-4761eadc01d6" providerId="ADAL" clId="{A0778B8E-6B44-44E7-A31D-0C634EB71316}" dt="2024-02-09T15:39:57.304" v="140" actId="207"/>
          <ac:spMkLst>
            <pc:docMk/>
            <pc:sldMk cId="3228010573" sldId="259"/>
            <ac:spMk id="24" creationId="{ABB49589-642D-0B8E-90B9-78E23098BE65}"/>
          </ac:spMkLst>
        </pc:spChg>
        <pc:grpChg chg="add mod">
          <ac:chgData name="EDWARDS, Kate (NHS WEST YORKSHIRE ICB - 15F)" userId="8dff3225-e194-4a5b-892f-4761eadc01d6" providerId="ADAL" clId="{A0778B8E-6B44-44E7-A31D-0C634EB71316}" dt="2024-02-09T15:40:11.351" v="142" actId="1076"/>
          <ac:grpSpMkLst>
            <pc:docMk/>
            <pc:sldMk cId="3228010573" sldId="259"/>
            <ac:grpSpMk id="5" creationId="{8446679F-BC32-096C-86C3-57FFD859859A}"/>
          </ac:grpSpMkLst>
        </pc:grpChg>
        <pc:grpChg chg="add mod">
          <ac:chgData name="EDWARDS, Kate (NHS WEST YORKSHIRE ICB - 15F)" userId="8dff3225-e194-4a5b-892f-4761eadc01d6" providerId="ADAL" clId="{A0778B8E-6B44-44E7-A31D-0C634EB71316}" dt="2024-02-09T15:40:20.671" v="145" actId="1076"/>
          <ac:grpSpMkLst>
            <pc:docMk/>
            <pc:sldMk cId="3228010573" sldId="259"/>
            <ac:grpSpMk id="8" creationId="{0887372E-A378-882B-C344-0CAEEE060A53}"/>
          </ac:grpSpMkLst>
        </pc:grpChg>
        <pc:grpChg chg="add mod">
          <ac:chgData name="EDWARDS, Kate (NHS WEST YORKSHIRE ICB - 15F)" userId="8dff3225-e194-4a5b-892f-4761eadc01d6" providerId="ADAL" clId="{A0778B8E-6B44-44E7-A31D-0C634EB71316}" dt="2024-02-09T15:40:25.359" v="147" actId="1076"/>
          <ac:grpSpMkLst>
            <pc:docMk/>
            <pc:sldMk cId="3228010573" sldId="259"/>
            <ac:grpSpMk id="11" creationId="{9600089E-9096-D365-564A-5ED739140C87}"/>
          </ac:grpSpMkLst>
        </pc:grpChg>
        <pc:grpChg chg="add mod">
          <ac:chgData name="EDWARDS, Kate (NHS WEST YORKSHIRE ICB - 15F)" userId="8dff3225-e194-4a5b-892f-4761eadc01d6" providerId="ADAL" clId="{A0778B8E-6B44-44E7-A31D-0C634EB71316}" dt="2024-02-09T15:40:15.219" v="143" actId="1076"/>
          <ac:grpSpMkLst>
            <pc:docMk/>
            <pc:sldMk cId="3228010573" sldId="259"/>
            <ac:grpSpMk id="14" creationId="{1A433FBD-29D4-0C15-18C5-3F3676FB1490}"/>
          </ac:grpSpMkLst>
        </pc:grpChg>
        <pc:grpChg chg="add mod">
          <ac:chgData name="EDWARDS, Kate (NHS WEST YORKSHIRE ICB - 15F)" userId="8dff3225-e194-4a5b-892f-4761eadc01d6" providerId="ADAL" clId="{A0778B8E-6B44-44E7-A31D-0C634EB71316}" dt="2024-02-09T15:40:17.458" v="144" actId="1076"/>
          <ac:grpSpMkLst>
            <pc:docMk/>
            <pc:sldMk cId="3228010573" sldId="259"/>
            <ac:grpSpMk id="17" creationId="{453E43BE-7892-B011-1B64-BE92BB6E4E2D}"/>
          </ac:grpSpMkLst>
        </pc:grpChg>
        <pc:grpChg chg="add mod">
          <ac:chgData name="EDWARDS, Kate (NHS WEST YORKSHIRE ICB - 15F)" userId="8dff3225-e194-4a5b-892f-4761eadc01d6" providerId="ADAL" clId="{A0778B8E-6B44-44E7-A31D-0C634EB71316}" dt="2024-02-09T15:40:22.762" v="146" actId="1076"/>
          <ac:grpSpMkLst>
            <pc:docMk/>
            <pc:sldMk cId="3228010573" sldId="259"/>
            <ac:grpSpMk id="20" creationId="{6A677A7E-0745-EED6-275F-780057DCA9F5}"/>
          </ac:grpSpMkLst>
        </pc:grpChg>
      </pc:sldChg>
      <pc:sldChg chg="addSp delSp modSp new mod">
        <pc:chgData name="EDWARDS, Kate (NHS WEST YORKSHIRE ICB - 15F)" userId="8dff3225-e194-4a5b-892f-4761eadc01d6" providerId="ADAL" clId="{A0778B8E-6B44-44E7-A31D-0C634EB71316}" dt="2024-02-09T15:47:50.957" v="342" actId="1076"/>
        <pc:sldMkLst>
          <pc:docMk/>
          <pc:sldMk cId="669443964" sldId="260"/>
        </pc:sldMkLst>
        <pc:spChg chg="mod">
          <ac:chgData name="EDWARDS, Kate (NHS WEST YORKSHIRE ICB - 15F)" userId="8dff3225-e194-4a5b-892f-4761eadc01d6" providerId="ADAL" clId="{A0778B8E-6B44-44E7-A31D-0C634EB71316}" dt="2024-02-09T15:47:50.957" v="342" actId="1076"/>
          <ac:spMkLst>
            <pc:docMk/>
            <pc:sldMk cId="669443964" sldId="260"/>
            <ac:spMk id="2" creationId="{39792B0E-ED89-79DE-3EB9-A62EF4AAD494}"/>
          </ac:spMkLst>
        </pc:spChg>
        <pc:spChg chg="del">
          <ac:chgData name="EDWARDS, Kate (NHS WEST YORKSHIRE ICB - 15F)" userId="8dff3225-e194-4a5b-892f-4761eadc01d6" providerId="ADAL" clId="{A0778B8E-6B44-44E7-A31D-0C634EB71316}" dt="2024-02-09T15:41:39.092" v="214" actId="21"/>
          <ac:spMkLst>
            <pc:docMk/>
            <pc:sldMk cId="669443964" sldId="260"/>
            <ac:spMk id="3" creationId="{D69D4256-AA56-5F77-85B6-5A05A6FA4224}"/>
          </ac:spMkLst>
        </pc:spChg>
        <pc:spChg chg="del">
          <ac:chgData name="EDWARDS, Kate (NHS WEST YORKSHIRE ICB - 15F)" userId="8dff3225-e194-4a5b-892f-4761eadc01d6" providerId="ADAL" clId="{A0778B8E-6B44-44E7-A31D-0C634EB71316}" dt="2024-02-09T15:41:41.142" v="215" actId="21"/>
          <ac:spMkLst>
            <pc:docMk/>
            <pc:sldMk cId="669443964" sldId="260"/>
            <ac:spMk id="4" creationId="{3AA1E41B-09EF-00D6-C588-F6028299C377}"/>
          </ac:spMkLst>
        </pc:spChg>
        <pc:spChg chg="mod">
          <ac:chgData name="EDWARDS, Kate (NHS WEST YORKSHIRE ICB - 15F)" userId="8dff3225-e194-4a5b-892f-4761eadc01d6" providerId="ADAL" clId="{A0778B8E-6B44-44E7-A31D-0C634EB71316}" dt="2024-02-09T15:41:52.656" v="216"/>
          <ac:spMkLst>
            <pc:docMk/>
            <pc:sldMk cId="669443964" sldId="260"/>
            <ac:spMk id="6" creationId="{75ED6CB0-E679-9ECD-7791-C135738F9E28}"/>
          </ac:spMkLst>
        </pc:spChg>
        <pc:spChg chg="mod">
          <ac:chgData name="EDWARDS, Kate (NHS WEST YORKSHIRE ICB - 15F)" userId="8dff3225-e194-4a5b-892f-4761eadc01d6" providerId="ADAL" clId="{A0778B8E-6B44-44E7-A31D-0C634EB71316}" dt="2024-02-09T15:41:52.656" v="216"/>
          <ac:spMkLst>
            <pc:docMk/>
            <pc:sldMk cId="669443964" sldId="260"/>
            <ac:spMk id="7" creationId="{2138C25B-92A2-0C52-9CAD-4EEBA5ECD122}"/>
          </ac:spMkLst>
        </pc:spChg>
        <pc:spChg chg="mod">
          <ac:chgData name="EDWARDS, Kate (NHS WEST YORKSHIRE ICB - 15F)" userId="8dff3225-e194-4a5b-892f-4761eadc01d6" providerId="ADAL" clId="{A0778B8E-6B44-44E7-A31D-0C634EB71316}" dt="2024-02-09T15:42:03.537" v="217"/>
          <ac:spMkLst>
            <pc:docMk/>
            <pc:sldMk cId="669443964" sldId="260"/>
            <ac:spMk id="9" creationId="{E448E9CC-3516-A1C5-A179-5E077A5D6E36}"/>
          </ac:spMkLst>
        </pc:spChg>
        <pc:spChg chg="mod">
          <ac:chgData name="EDWARDS, Kate (NHS WEST YORKSHIRE ICB - 15F)" userId="8dff3225-e194-4a5b-892f-4761eadc01d6" providerId="ADAL" clId="{A0778B8E-6B44-44E7-A31D-0C634EB71316}" dt="2024-02-09T15:42:03.537" v="217"/>
          <ac:spMkLst>
            <pc:docMk/>
            <pc:sldMk cId="669443964" sldId="260"/>
            <ac:spMk id="10" creationId="{06B1A0D0-6FE6-02A2-E4EC-0B6752EEE867}"/>
          </ac:spMkLst>
        </pc:spChg>
        <pc:spChg chg="add mod">
          <ac:chgData name="EDWARDS, Kate (NHS WEST YORKSHIRE ICB - 15F)" userId="8dff3225-e194-4a5b-892f-4761eadc01d6" providerId="ADAL" clId="{A0778B8E-6B44-44E7-A31D-0C634EB71316}" dt="2024-02-09T15:46:20.415" v="334" actId="1076"/>
          <ac:spMkLst>
            <pc:docMk/>
            <pc:sldMk cId="669443964" sldId="260"/>
            <ac:spMk id="11" creationId="{80E1BF5A-8209-2D62-6742-B88675333F1B}"/>
          </ac:spMkLst>
        </pc:spChg>
        <pc:spChg chg="mod">
          <ac:chgData name="EDWARDS, Kate (NHS WEST YORKSHIRE ICB - 15F)" userId="8dff3225-e194-4a5b-892f-4761eadc01d6" providerId="ADAL" clId="{A0778B8E-6B44-44E7-A31D-0C634EB71316}" dt="2024-02-09T15:42:20.942" v="219"/>
          <ac:spMkLst>
            <pc:docMk/>
            <pc:sldMk cId="669443964" sldId="260"/>
            <ac:spMk id="13" creationId="{8119FB43-F23F-20BD-A0F7-14C08E8689BE}"/>
          </ac:spMkLst>
        </pc:spChg>
        <pc:spChg chg="mod">
          <ac:chgData name="EDWARDS, Kate (NHS WEST YORKSHIRE ICB - 15F)" userId="8dff3225-e194-4a5b-892f-4761eadc01d6" providerId="ADAL" clId="{A0778B8E-6B44-44E7-A31D-0C634EB71316}" dt="2024-02-09T15:47:21.727" v="339" actId="207"/>
          <ac:spMkLst>
            <pc:docMk/>
            <pc:sldMk cId="669443964" sldId="260"/>
            <ac:spMk id="14" creationId="{7BD6AF1E-2F17-02FC-4D8C-DD7EEE3D9A5F}"/>
          </ac:spMkLst>
        </pc:spChg>
        <pc:spChg chg="mod">
          <ac:chgData name="EDWARDS, Kate (NHS WEST YORKSHIRE ICB - 15F)" userId="8dff3225-e194-4a5b-892f-4761eadc01d6" providerId="ADAL" clId="{A0778B8E-6B44-44E7-A31D-0C634EB71316}" dt="2024-02-09T15:42:29.528" v="220"/>
          <ac:spMkLst>
            <pc:docMk/>
            <pc:sldMk cId="669443964" sldId="260"/>
            <ac:spMk id="16" creationId="{7BE1AA97-4C1A-1442-1A3C-4CE575C6803E}"/>
          </ac:spMkLst>
        </pc:spChg>
        <pc:spChg chg="mod">
          <ac:chgData name="EDWARDS, Kate (NHS WEST YORKSHIRE ICB - 15F)" userId="8dff3225-e194-4a5b-892f-4761eadc01d6" providerId="ADAL" clId="{A0778B8E-6B44-44E7-A31D-0C634EB71316}" dt="2024-02-09T15:45:32.691" v="316" actId="20577"/>
          <ac:spMkLst>
            <pc:docMk/>
            <pc:sldMk cId="669443964" sldId="260"/>
            <ac:spMk id="17" creationId="{43A80052-554A-ADB3-C738-B64C5361CAE9}"/>
          </ac:spMkLst>
        </pc:spChg>
        <pc:spChg chg="mod">
          <ac:chgData name="EDWARDS, Kate (NHS WEST YORKSHIRE ICB - 15F)" userId="8dff3225-e194-4a5b-892f-4761eadc01d6" providerId="ADAL" clId="{A0778B8E-6B44-44E7-A31D-0C634EB71316}" dt="2024-02-09T15:47:44.887" v="341" actId="207"/>
          <ac:spMkLst>
            <pc:docMk/>
            <pc:sldMk cId="669443964" sldId="260"/>
            <ac:spMk id="19" creationId="{5CA55BD0-3B83-9113-D249-4F056B9E7F53}"/>
          </ac:spMkLst>
        </pc:spChg>
        <pc:spChg chg="mod">
          <ac:chgData name="EDWARDS, Kate (NHS WEST YORKSHIRE ICB - 15F)" userId="8dff3225-e194-4a5b-892f-4761eadc01d6" providerId="ADAL" clId="{A0778B8E-6B44-44E7-A31D-0C634EB71316}" dt="2024-02-09T15:42:47.112" v="223" actId="1076"/>
          <ac:spMkLst>
            <pc:docMk/>
            <pc:sldMk cId="669443964" sldId="260"/>
            <ac:spMk id="20" creationId="{6AE90691-93FB-1BAC-0F11-522DB8B3C568}"/>
          </ac:spMkLst>
        </pc:spChg>
        <pc:spChg chg="mod">
          <ac:chgData name="EDWARDS, Kate (NHS WEST YORKSHIRE ICB - 15F)" userId="8dff3225-e194-4a5b-892f-4761eadc01d6" providerId="ADAL" clId="{A0778B8E-6B44-44E7-A31D-0C634EB71316}" dt="2024-02-09T15:45:53.970" v="317"/>
          <ac:spMkLst>
            <pc:docMk/>
            <pc:sldMk cId="669443964" sldId="260"/>
            <ac:spMk id="22" creationId="{117D8135-FCFA-AB59-9897-DB9EB9967CC0}"/>
          </ac:spMkLst>
        </pc:spChg>
        <pc:spChg chg="mod">
          <ac:chgData name="EDWARDS, Kate (NHS WEST YORKSHIRE ICB - 15F)" userId="8dff3225-e194-4a5b-892f-4761eadc01d6" providerId="ADAL" clId="{A0778B8E-6B44-44E7-A31D-0C634EB71316}" dt="2024-02-09T15:45:53.970" v="317"/>
          <ac:spMkLst>
            <pc:docMk/>
            <pc:sldMk cId="669443964" sldId="260"/>
            <ac:spMk id="23" creationId="{A06317B3-845E-8141-C621-623CB3D683F0}"/>
          </ac:spMkLst>
        </pc:spChg>
        <pc:grpChg chg="add del mod">
          <ac:chgData name="EDWARDS, Kate (NHS WEST YORKSHIRE ICB - 15F)" userId="8dff3225-e194-4a5b-892f-4761eadc01d6" providerId="ADAL" clId="{A0778B8E-6B44-44E7-A31D-0C634EB71316}" dt="2024-02-09T15:46:03.109" v="329" actId="478"/>
          <ac:grpSpMkLst>
            <pc:docMk/>
            <pc:sldMk cId="669443964" sldId="260"/>
            <ac:grpSpMk id="5" creationId="{CD1A0280-4DCE-D6A7-B66E-1A3D9B9FC597}"/>
          </ac:grpSpMkLst>
        </pc:grpChg>
        <pc:grpChg chg="add del mod">
          <ac:chgData name="EDWARDS, Kate (NHS WEST YORKSHIRE ICB - 15F)" userId="8dff3225-e194-4a5b-892f-4761eadc01d6" providerId="ADAL" clId="{A0778B8E-6B44-44E7-A31D-0C634EB71316}" dt="2024-02-09T15:46:04.788" v="330" actId="478"/>
          <ac:grpSpMkLst>
            <pc:docMk/>
            <pc:sldMk cId="669443964" sldId="260"/>
            <ac:grpSpMk id="8" creationId="{61DC665C-9331-D6BA-270D-F641B2FB4A24}"/>
          </ac:grpSpMkLst>
        </pc:grpChg>
        <pc:grpChg chg="add mod">
          <ac:chgData name="EDWARDS, Kate (NHS WEST YORKSHIRE ICB - 15F)" userId="8dff3225-e194-4a5b-892f-4761eadc01d6" providerId="ADAL" clId="{A0778B8E-6B44-44E7-A31D-0C634EB71316}" dt="2024-02-09T15:46:11.390" v="331" actId="1076"/>
          <ac:grpSpMkLst>
            <pc:docMk/>
            <pc:sldMk cId="669443964" sldId="260"/>
            <ac:grpSpMk id="12" creationId="{4FE8D7F1-EF16-AFD3-1C40-2B046383572B}"/>
          </ac:grpSpMkLst>
        </pc:grpChg>
        <pc:grpChg chg="add mod">
          <ac:chgData name="EDWARDS, Kate (NHS WEST YORKSHIRE ICB - 15F)" userId="8dff3225-e194-4a5b-892f-4761eadc01d6" providerId="ADAL" clId="{A0778B8E-6B44-44E7-A31D-0C634EB71316}" dt="2024-02-09T15:46:14.382" v="332" actId="1076"/>
          <ac:grpSpMkLst>
            <pc:docMk/>
            <pc:sldMk cId="669443964" sldId="260"/>
            <ac:grpSpMk id="15" creationId="{26A74307-A1AB-79D9-3F57-A90F7E7A82A5}"/>
          </ac:grpSpMkLst>
        </pc:grpChg>
        <pc:grpChg chg="add mod">
          <ac:chgData name="EDWARDS, Kate (NHS WEST YORKSHIRE ICB - 15F)" userId="8dff3225-e194-4a5b-892f-4761eadc01d6" providerId="ADAL" clId="{A0778B8E-6B44-44E7-A31D-0C634EB71316}" dt="2024-02-09T15:46:16.819" v="333" actId="1076"/>
          <ac:grpSpMkLst>
            <pc:docMk/>
            <pc:sldMk cId="669443964" sldId="260"/>
            <ac:grpSpMk id="18" creationId="{EEC464AE-5D48-DFDC-7C6A-FC1F2629DEF1}"/>
          </ac:grpSpMkLst>
        </pc:grpChg>
        <pc:grpChg chg="add del mod">
          <ac:chgData name="EDWARDS, Kate (NHS WEST YORKSHIRE ICB - 15F)" userId="8dff3225-e194-4a5b-892f-4761eadc01d6" providerId="ADAL" clId="{A0778B8E-6B44-44E7-A31D-0C634EB71316}" dt="2024-02-09T15:45:56.322" v="318"/>
          <ac:grpSpMkLst>
            <pc:docMk/>
            <pc:sldMk cId="669443964" sldId="260"/>
            <ac:grpSpMk id="21" creationId="{04FB7363-9F63-8AA6-3A2C-689B9D86F867}"/>
          </ac:grpSpMkLst>
        </pc:grpChg>
      </pc:sldChg>
      <pc:sldChg chg="addSp delSp modSp new mod">
        <pc:chgData name="EDWARDS, Kate (NHS WEST YORKSHIRE ICB - 15F)" userId="8dff3225-e194-4a5b-892f-4761eadc01d6" providerId="ADAL" clId="{A0778B8E-6B44-44E7-A31D-0C634EB71316}" dt="2024-02-09T15:49:29.229" v="374" actId="14100"/>
        <pc:sldMkLst>
          <pc:docMk/>
          <pc:sldMk cId="2235162685" sldId="261"/>
        </pc:sldMkLst>
        <pc:spChg chg="mod">
          <ac:chgData name="EDWARDS, Kate (NHS WEST YORKSHIRE ICB - 15F)" userId="8dff3225-e194-4a5b-892f-4761eadc01d6" providerId="ADAL" clId="{A0778B8E-6B44-44E7-A31D-0C634EB71316}" dt="2024-02-09T15:49:10.005" v="370" actId="14100"/>
          <ac:spMkLst>
            <pc:docMk/>
            <pc:sldMk cId="2235162685" sldId="261"/>
            <ac:spMk id="2" creationId="{A3E087EA-2E73-C995-429E-CF1C78BA3EDB}"/>
          </ac:spMkLst>
        </pc:spChg>
        <pc:spChg chg="del">
          <ac:chgData name="EDWARDS, Kate (NHS WEST YORKSHIRE ICB - 15F)" userId="8dff3225-e194-4a5b-892f-4761eadc01d6" providerId="ADAL" clId="{A0778B8E-6B44-44E7-A31D-0C634EB71316}" dt="2024-02-09T15:49:12.773" v="371" actId="21"/>
          <ac:spMkLst>
            <pc:docMk/>
            <pc:sldMk cId="2235162685" sldId="261"/>
            <ac:spMk id="3" creationId="{CF5B14FD-105C-F5BA-DAD8-AC16DE041052}"/>
          </ac:spMkLst>
        </pc:spChg>
        <pc:spChg chg="del">
          <ac:chgData name="EDWARDS, Kate (NHS WEST YORKSHIRE ICB - 15F)" userId="8dff3225-e194-4a5b-892f-4761eadc01d6" providerId="ADAL" clId="{A0778B8E-6B44-44E7-A31D-0C634EB71316}" dt="2024-02-09T15:49:14.723" v="372" actId="21"/>
          <ac:spMkLst>
            <pc:docMk/>
            <pc:sldMk cId="2235162685" sldId="261"/>
            <ac:spMk id="4" creationId="{74637CD6-E8FC-07DB-508D-1C0865908440}"/>
          </ac:spMkLst>
        </pc:spChg>
        <pc:picChg chg="add mod">
          <ac:chgData name="EDWARDS, Kate (NHS WEST YORKSHIRE ICB - 15F)" userId="8dff3225-e194-4a5b-892f-4761eadc01d6" providerId="ADAL" clId="{A0778B8E-6B44-44E7-A31D-0C634EB71316}" dt="2024-02-09T15:49:29.229" v="374" actId="14100"/>
          <ac:picMkLst>
            <pc:docMk/>
            <pc:sldMk cId="2235162685" sldId="261"/>
            <ac:picMk id="5" creationId="{0E8F8C4F-EB70-F377-D8E9-C85DF99FA119}"/>
          </ac:picMkLst>
        </pc:picChg>
      </pc:sldChg>
      <pc:sldChg chg="addSp modSp new mod">
        <pc:chgData name="EDWARDS, Kate (NHS WEST YORKSHIRE ICB - 15F)" userId="8dff3225-e194-4a5b-892f-4761eadc01d6" providerId="ADAL" clId="{A0778B8E-6B44-44E7-A31D-0C634EB71316}" dt="2024-02-09T16:02:06.221" v="542" actId="20577"/>
        <pc:sldMkLst>
          <pc:docMk/>
          <pc:sldMk cId="3622594329" sldId="262"/>
        </pc:sldMkLst>
        <pc:spChg chg="mod">
          <ac:chgData name="EDWARDS, Kate (NHS WEST YORKSHIRE ICB - 15F)" userId="8dff3225-e194-4a5b-892f-4761eadc01d6" providerId="ADAL" clId="{A0778B8E-6B44-44E7-A31D-0C634EB71316}" dt="2024-02-09T15:59:43.669" v="480" actId="14100"/>
          <ac:spMkLst>
            <pc:docMk/>
            <pc:sldMk cId="3622594329" sldId="262"/>
            <ac:spMk id="2" creationId="{4BF795AD-6E9C-BF62-BA3E-DA415F9E8941}"/>
          </ac:spMkLst>
        </pc:spChg>
        <pc:graphicFrameChg chg="add mod modGraphic">
          <ac:chgData name="EDWARDS, Kate (NHS WEST YORKSHIRE ICB - 15F)" userId="8dff3225-e194-4a5b-892f-4761eadc01d6" providerId="ADAL" clId="{A0778B8E-6B44-44E7-A31D-0C634EB71316}" dt="2024-02-09T16:02:06.221" v="542" actId="20577"/>
          <ac:graphicFrameMkLst>
            <pc:docMk/>
            <pc:sldMk cId="3622594329" sldId="262"/>
            <ac:graphicFrameMk id="5" creationId="{4A951EEF-6758-E999-D796-57E7D1BF7DB2}"/>
          </ac:graphicFrameMkLst>
        </pc:graphicFrameChg>
      </pc:sldChg>
      <pc:sldChg chg="modSp new del mod">
        <pc:chgData name="EDWARDS, Kate (NHS WEST YORKSHIRE ICB - 15F)" userId="8dff3225-e194-4a5b-892f-4761eadc01d6" providerId="ADAL" clId="{A0778B8E-6B44-44E7-A31D-0C634EB71316}" dt="2024-02-09T16:00:56.458" v="497" actId="2696"/>
        <pc:sldMkLst>
          <pc:docMk/>
          <pc:sldMk cId="3457509219" sldId="263"/>
        </pc:sldMkLst>
        <pc:spChg chg="mod">
          <ac:chgData name="EDWARDS, Kate (NHS WEST YORKSHIRE ICB - 15F)" userId="8dff3225-e194-4a5b-892f-4761eadc01d6" providerId="ADAL" clId="{A0778B8E-6B44-44E7-A31D-0C634EB71316}" dt="2024-02-09T16:00:29.424" v="487" actId="1076"/>
          <ac:spMkLst>
            <pc:docMk/>
            <pc:sldMk cId="3457509219" sldId="263"/>
            <ac:spMk id="2" creationId="{EC391F80-E052-1E05-2CE3-4F23C05ABCAD}"/>
          </ac:spMkLst>
        </pc:spChg>
      </pc:sldChg>
      <pc:sldChg chg="modSp new mod ord">
        <pc:chgData name="EDWARDS, Kate (NHS WEST YORKSHIRE ICB - 15F)" userId="8dff3225-e194-4a5b-892f-4761eadc01d6" providerId="ADAL" clId="{A0778B8E-6B44-44E7-A31D-0C634EB71316}" dt="2024-02-09T16:01:17.257" v="502" actId="207"/>
        <pc:sldMkLst>
          <pc:docMk/>
          <pc:sldMk cId="3959515711" sldId="264"/>
        </pc:sldMkLst>
        <pc:spChg chg="mod">
          <ac:chgData name="EDWARDS, Kate (NHS WEST YORKSHIRE ICB - 15F)" userId="8dff3225-e194-4a5b-892f-4761eadc01d6" providerId="ADAL" clId="{A0778B8E-6B44-44E7-A31D-0C634EB71316}" dt="2024-02-09T16:00:50.883" v="495" actId="14100"/>
          <ac:spMkLst>
            <pc:docMk/>
            <pc:sldMk cId="3959515711" sldId="264"/>
            <ac:spMk id="2" creationId="{C6B5B58F-6B25-4EAB-9610-CBC67DF7BFAB}"/>
          </ac:spMkLst>
        </pc:spChg>
        <pc:spChg chg="mod">
          <ac:chgData name="EDWARDS, Kate (NHS WEST YORKSHIRE ICB - 15F)" userId="8dff3225-e194-4a5b-892f-4761eadc01d6" providerId="ADAL" clId="{A0778B8E-6B44-44E7-A31D-0C634EB71316}" dt="2024-02-09T16:01:17.257" v="502" actId="207"/>
          <ac:spMkLst>
            <pc:docMk/>
            <pc:sldMk cId="3959515711" sldId="264"/>
            <ac:spMk id="3" creationId="{06D9F6A3-5737-34E9-523C-5B819BC13E9B}"/>
          </ac:spMkLst>
        </pc:spChg>
      </pc:sldChg>
      <pc:sldChg chg="modSp add del mod">
        <pc:chgData name="EDWARDS, Kate (NHS WEST YORKSHIRE ICB - 15F)" userId="8dff3225-e194-4a5b-892f-4761eadc01d6" providerId="ADAL" clId="{A0778B8E-6B44-44E7-A31D-0C634EB71316}" dt="2024-02-09T15:24:48.276" v="74" actId="2696"/>
        <pc:sldMkLst>
          <pc:docMk/>
          <pc:sldMk cId="2206287917" sldId="2145707795"/>
        </pc:sldMkLst>
        <pc:graphicFrameChg chg="modGraphic">
          <ac:chgData name="EDWARDS, Kate (NHS WEST YORKSHIRE ICB - 15F)" userId="8dff3225-e194-4a5b-892f-4761eadc01d6" providerId="ADAL" clId="{A0778B8E-6B44-44E7-A31D-0C634EB71316}" dt="2024-02-09T15:24:15.495" v="72" actId="14100"/>
          <ac:graphicFrameMkLst>
            <pc:docMk/>
            <pc:sldMk cId="2206287917" sldId="2145707795"/>
            <ac:graphicFrameMk id="3" creationId="{E6C4219E-95AA-8203-2E17-F6F303A1635F}"/>
          </ac:graphicFrameMkLst>
        </pc:graphicFrameChg>
      </pc:sldChg>
      <pc:sldChg chg="modSp add del mod">
        <pc:chgData name="EDWARDS, Kate (NHS WEST YORKSHIRE ICB - 15F)" userId="8dff3225-e194-4a5b-892f-4761eadc01d6" providerId="ADAL" clId="{A0778B8E-6B44-44E7-A31D-0C634EB71316}" dt="2024-02-09T15:35:22.759" v="114" actId="2696"/>
        <pc:sldMkLst>
          <pc:docMk/>
          <pc:sldMk cId="3183858666" sldId="2145707796"/>
        </pc:sldMkLst>
        <pc:graphicFrameChg chg="mod modGraphic">
          <ac:chgData name="EDWARDS, Kate (NHS WEST YORKSHIRE ICB - 15F)" userId="8dff3225-e194-4a5b-892f-4761eadc01d6" providerId="ADAL" clId="{A0778B8E-6B44-44E7-A31D-0C634EB71316}" dt="2024-02-09T15:30:03.318" v="89" actId="207"/>
          <ac:graphicFrameMkLst>
            <pc:docMk/>
            <pc:sldMk cId="3183858666" sldId="2145707796"/>
            <ac:graphicFrameMk id="3" creationId="{E6C4219E-95AA-8203-2E17-F6F303A1635F}"/>
          </ac:graphicFrameMkLst>
        </pc:graphicFrameChg>
      </pc:sldChg>
      <pc:sldMasterChg chg="delSldLayout">
        <pc:chgData name="EDWARDS, Kate (NHS WEST YORKSHIRE ICB - 15F)" userId="8dff3225-e194-4a5b-892f-4761eadc01d6" providerId="ADAL" clId="{A0778B8E-6B44-44E7-A31D-0C634EB71316}" dt="2024-02-09T15:24:48.276" v="74" actId="2696"/>
        <pc:sldMasterMkLst>
          <pc:docMk/>
          <pc:sldMasterMk cId="1154198942" sldId="2147483648"/>
        </pc:sldMasterMkLst>
        <pc:sldLayoutChg chg="del">
          <pc:chgData name="EDWARDS, Kate (NHS WEST YORKSHIRE ICB - 15F)" userId="8dff3225-e194-4a5b-892f-4761eadc01d6" providerId="ADAL" clId="{A0778B8E-6B44-44E7-A31D-0C634EB71316}" dt="2024-02-09T15:24:48.276" v="74" actId="2696"/>
          <pc:sldLayoutMkLst>
            <pc:docMk/>
            <pc:sldMasterMk cId="1154198942" sldId="2147483648"/>
            <pc:sldLayoutMk cId="3895331101" sldId="2147483684"/>
          </pc:sldLayoutMkLst>
        </pc:sldLayoutChg>
      </pc:sldMasterChg>
      <pc:sldMasterChg chg="del delSldLayout">
        <pc:chgData name="EDWARDS, Kate (NHS WEST YORKSHIRE ICB - 15F)" userId="8dff3225-e194-4a5b-892f-4761eadc01d6" providerId="ADAL" clId="{A0778B8E-6B44-44E7-A31D-0C634EB71316}" dt="2024-02-09T15:35:22.759" v="114" actId="2696"/>
        <pc:sldMasterMkLst>
          <pc:docMk/>
          <pc:sldMasterMk cId="3654865348" sldId="2147483685"/>
        </pc:sldMasterMkLst>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2239200265" sldId="2147483686"/>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3762769146" sldId="2147483687"/>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621456583" sldId="2147483688"/>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2026575699" sldId="2147483689"/>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3895885024" sldId="2147483690"/>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2538532074" sldId="2147483691"/>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2036336377" sldId="2147483692"/>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3654744469" sldId="2147483693"/>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689396387" sldId="2147483694"/>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2736471436" sldId="2147483695"/>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376098839" sldId="2147483696"/>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3206988629" sldId="2147483697"/>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240398097" sldId="2147483698"/>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100058807" sldId="2147483699"/>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291445149" sldId="2147483700"/>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3115606794" sldId="2147483701"/>
          </pc:sldLayoutMkLst>
        </pc:sldLayoutChg>
        <pc:sldLayoutChg chg="del">
          <pc:chgData name="EDWARDS, Kate (NHS WEST YORKSHIRE ICB - 15F)" userId="8dff3225-e194-4a5b-892f-4761eadc01d6" providerId="ADAL" clId="{A0778B8E-6B44-44E7-A31D-0C634EB71316}" dt="2024-02-09T15:35:22.759" v="114" actId="2696"/>
          <pc:sldLayoutMkLst>
            <pc:docMk/>
            <pc:sldMasterMk cId="3654865348" sldId="2147483685"/>
            <pc:sldLayoutMk cId="2792731653" sldId="214748370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0A6BB5-728A-4403-BEB1-9CAAC8D74F50}" type="datetimeFigureOut">
              <a:rPr lang="en-GB" smtClean="0"/>
              <a:t>27/09/2024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87131-B0EB-4730-B407-991CC8DB7764}" type="slidenum">
              <a:rPr lang="en-GB" smtClean="0"/>
              <a:t>‹#›</a:t>
            </a:fld>
            <a:endParaRPr lang="en-GB"/>
          </a:p>
        </p:txBody>
      </p:sp>
    </p:spTree>
    <p:extLst>
      <p:ext uri="{BB962C8B-B14F-4D97-AF65-F5344CB8AC3E}">
        <p14:creationId xmlns:p14="http://schemas.microsoft.com/office/powerpoint/2010/main" val="858135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EBEE3376-7AED-370E-5575-D3F2DA830C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C12DCE1B-FAE1-3F74-BCB7-998F778379BB}"/>
              </a:ext>
            </a:extLst>
          </p:cNvPr>
          <p:cNvSpPr>
            <a:spLocks noGrp="1"/>
          </p:cNvSpPr>
          <p:nvPr>
            <p:ph type="title" hasCustomPrompt="1"/>
          </p:nvPr>
        </p:nvSpPr>
        <p:spPr>
          <a:xfrm>
            <a:off x="1028632" y="3153844"/>
            <a:ext cx="5233020" cy="2074139"/>
          </a:xfrm>
        </p:spPr>
        <p:txBody>
          <a:bodyPr>
            <a:noAutofit/>
          </a:bodyPr>
          <a:lstStyle>
            <a:lvl1pPr>
              <a:defRPr sz="5500" b="1" i="0">
                <a:latin typeface="Arial" panose="020B0604020202020204" pitchFamily="34" charset="0"/>
                <a:cs typeface="Arial" panose="020B0604020202020204" pitchFamily="34" charset="0"/>
              </a:defRPr>
            </a:lvl1pPr>
          </a:lstStyle>
          <a:p>
            <a:r>
              <a:rPr lang="en-GB" dirty="0"/>
              <a:t>West Yorkshire Integrated Care Board</a:t>
            </a:r>
            <a:endParaRPr lang="en-US" dirty="0"/>
          </a:p>
        </p:txBody>
      </p:sp>
    </p:spTree>
    <p:extLst>
      <p:ext uri="{BB962C8B-B14F-4D97-AF65-F5344CB8AC3E}">
        <p14:creationId xmlns:p14="http://schemas.microsoft.com/office/powerpoint/2010/main" val="1651044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B56E5F83-F0F4-4A9E-7753-E3DD56EADF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93264" y="76812"/>
            <a:ext cx="10005472" cy="6704375"/>
          </a:xfrm>
          <a:prstGeom prst="rect">
            <a:avLst/>
          </a:prstGeom>
        </p:spPr>
      </p:pic>
    </p:spTree>
    <p:extLst>
      <p:ext uri="{BB962C8B-B14F-4D97-AF65-F5344CB8AC3E}">
        <p14:creationId xmlns:p14="http://schemas.microsoft.com/office/powerpoint/2010/main" val="1712789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12100181-83E6-E227-C7C0-CC6BDB0A08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2957172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01AC7202-A3CA-053A-634D-97FC7F6425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0093" y="758883"/>
            <a:ext cx="11811813" cy="5340233"/>
          </a:xfrm>
          <a:prstGeom prst="rect">
            <a:avLst/>
          </a:prstGeom>
        </p:spPr>
      </p:pic>
    </p:spTree>
    <p:extLst>
      <p:ext uri="{BB962C8B-B14F-4D97-AF65-F5344CB8AC3E}">
        <p14:creationId xmlns:p14="http://schemas.microsoft.com/office/powerpoint/2010/main" val="1255008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0F660843-3BD7-4EAE-4859-CE642D1DE9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607592" y="104361"/>
            <a:ext cx="8976815" cy="6649278"/>
          </a:xfrm>
          <a:prstGeom prst="rect">
            <a:avLst/>
          </a:prstGeom>
        </p:spPr>
      </p:pic>
    </p:spTree>
    <p:extLst>
      <p:ext uri="{BB962C8B-B14F-4D97-AF65-F5344CB8AC3E}">
        <p14:creationId xmlns:p14="http://schemas.microsoft.com/office/powerpoint/2010/main" val="2664402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descr="Text, letter&#10;&#10;Description automatically generated">
            <a:extLst>
              <a:ext uri="{FF2B5EF4-FFF2-40B4-BE49-F238E27FC236}">
                <a16:creationId xmlns:a16="http://schemas.microsoft.com/office/drawing/2014/main" id="{5F376987-2BB3-330C-7EDD-11B9E147EA5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55421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descr="Text, letter&#10;&#10;Description automatically generated">
            <a:extLst>
              <a:ext uri="{FF2B5EF4-FFF2-40B4-BE49-F238E27FC236}">
                <a16:creationId xmlns:a16="http://schemas.microsoft.com/office/drawing/2014/main" id="{9923A945-2E90-DB94-81BB-3665C436DF2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93554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0FCE2000-A5E7-14A9-F247-4838D38D5B3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35692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descr="Graphical user interface, text, application, Word&#10;&#10;Description automatically generated">
            <a:extLst>
              <a:ext uri="{FF2B5EF4-FFF2-40B4-BE49-F238E27FC236}">
                <a16:creationId xmlns:a16="http://schemas.microsoft.com/office/drawing/2014/main" id="{18E8B8F0-648A-98AB-4182-79703CBB868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3029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A6F9BF01-DB30-1D0F-BEFC-09CBE56A5C5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11374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93DFC799-9DD1-98E8-DCF0-AAEA061C73F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35362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6" name="Picture 5" descr="A screenshot of a computer&#10;&#10;Description automatically generated with medium confidence">
            <a:extLst>
              <a:ext uri="{FF2B5EF4-FFF2-40B4-BE49-F238E27FC236}">
                <a16:creationId xmlns:a16="http://schemas.microsoft.com/office/drawing/2014/main" id="{C89A762F-DD37-89D0-A9A7-B69BAAE9AE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28FC3F0-7439-9C1A-D566-2CED21D5C71C}"/>
              </a:ext>
            </a:extLst>
          </p:cNvPr>
          <p:cNvSpPr>
            <a:spLocks noGrp="1"/>
          </p:cNvSpPr>
          <p:nvPr>
            <p:ph type="title" hasCustomPrompt="1"/>
          </p:nvPr>
        </p:nvSpPr>
        <p:spPr>
          <a:xfrm>
            <a:off x="1938130" y="742813"/>
            <a:ext cx="7772399" cy="509518"/>
          </a:xfrm>
        </p:spPr>
        <p:txBody>
          <a:bodyPr>
            <a:normAutofit/>
          </a:bodyPr>
          <a:lstStyle>
            <a:lvl1pPr>
              <a:defRPr sz="3600">
                <a:latin typeface="Arial" panose="020B0604020202020204" pitchFamily="34" charset="0"/>
                <a:cs typeface="Arial" panose="020B0604020202020204" pitchFamily="34" charset="0"/>
              </a:defRPr>
            </a:lvl1pPr>
          </a:lstStyle>
          <a:p>
            <a:r>
              <a:rPr lang="en-GB" dirty="0"/>
              <a:t>Insert title here…</a:t>
            </a:r>
            <a:endParaRPr lang="en-US" dirty="0"/>
          </a:p>
        </p:txBody>
      </p:sp>
      <p:sp>
        <p:nvSpPr>
          <p:cNvPr id="3" name="Content Placeholder 2">
            <a:extLst>
              <a:ext uri="{FF2B5EF4-FFF2-40B4-BE49-F238E27FC236}">
                <a16:creationId xmlns:a16="http://schemas.microsoft.com/office/drawing/2014/main" id="{468350A9-0111-7B00-633E-6B5A8B907146}"/>
              </a:ext>
            </a:extLst>
          </p:cNvPr>
          <p:cNvSpPr>
            <a:spLocks noGrp="1"/>
          </p:cNvSpPr>
          <p:nvPr>
            <p:ph sz="half" idx="1" hasCustomPrompt="1"/>
          </p:nvPr>
        </p:nvSpPr>
        <p:spPr>
          <a:xfrm>
            <a:off x="1938130" y="1825625"/>
            <a:ext cx="7772399" cy="3690592"/>
          </a:xfrm>
        </p:spPr>
        <p:txBody>
          <a:bodyPr>
            <a:normAutofit/>
          </a:bodyPr>
          <a:lstStyle>
            <a:lvl1pPr marL="0" indent="0">
              <a:buNone/>
              <a:defRPr sz="1800" b="0" i="0">
                <a:latin typeface="Arial" panose="020B0604020202020204" pitchFamily="34" charset="0"/>
                <a:cs typeface="Arial" panose="020B0604020202020204" pitchFamily="34" charset="0"/>
              </a:defRPr>
            </a:lvl1pPr>
          </a:lstStyle>
          <a:p>
            <a:pPr lvl="0"/>
            <a:r>
              <a:rPr lang="en-US" dirty="0"/>
              <a:t>Body copy here…</a:t>
            </a:r>
          </a:p>
        </p:txBody>
      </p:sp>
    </p:spTree>
    <p:extLst>
      <p:ext uri="{BB962C8B-B14F-4D97-AF65-F5344CB8AC3E}">
        <p14:creationId xmlns:p14="http://schemas.microsoft.com/office/powerpoint/2010/main" val="1186069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99F04955-1614-7736-62F4-C4CD7B62458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59973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descr="Text, Word, letter&#10;&#10;Description automatically generated">
            <a:extLst>
              <a:ext uri="{FF2B5EF4-FFF2-40B4-BE49-F238E27FC236}">
                <a16:creationId xmlns:a16="http://schemas.microsoft.com/office/drawing/2014/main" id="{5E4611A2-250D-299B-99FB-C0AB5FEB8F5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48249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3B439410-391C-BC29-A74D-1561A6CBB9D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93036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4140E9E8-AACD-1619-8320-4955ED97746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34441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descr="A picture containing text, businesscard, screenshot&#10;&#10;Description automatically generated">
            <a:extLst>
              <a:ext uri="{FF2B5EF4-FFF2-40B4-BE49-F238E27FC236}">
                <a16:creationId xmlns:a16="http://schemas.microsoft.com/office/drawing/2014/main" id="{3F0006C2-929E-DAFB-BEC5-BC06F442D88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575401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7707E836-875B-E6CE-F21C-F34E33B63BF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36550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B6335688-7700-C818-619D-CED094F96CA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46464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BAC2E3D-546A-14B6-6F15-ECE9CDEF594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10112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4357FB3-CBF8-12F6-6E80-C2F83DF3FBE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44179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6E40D464-0C8C-12C9-B575-F0B85CDBAE9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50231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6" name="Picture 5" descr="A screenshot of a computer&#10;&#10;Description automatically generated with medium confidence">
            <a:extLst>
              <a:ext uri="{FF2B5EF4-FFF2-40B4-BE49-F238E27FC236}">
                <a16:creationId xmlns:a16="http://schemas.microsoft.com/office/drawing/2014/main" id="{CDA93B22-E82E-AB3A-21C0-79A82226B6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28FC3F0-7439-9C1A-D566-2CED21D5C71C}"/>
              </a:ext>
            </a:extLst>
          </p:cNvPr>
          <p:cNvSpPr>
            <a:spLocks noGrp="1"/>
          </p:cNvSpPr>
          <p:nvPr>
            <p:ph type="title" hasCustomPrompt="1"/>
          </p:nvPr>
        </p:nvSpPr>
        <p:spPr>
          <a:xfrm>
            <a:off x="838198" y="555280"/>
            <a:ext cx="4999381" cy="509518"/>
          </a:xfrm>
        </p:spPr>
        <p:txBody>
          <a:bodyPr>
            <a:normAutofit/>
          </a:bodyPr>
          <a:lstStyle>
            <a:lvl1pPr>
              <a:defRPr sz="3600">
                <a:latin typeface="Arial" panose="020B0604020202020204" pitchFamily="34" charset="0"/>
                <a:cs typeface="Arial" panose="020B0604020202020204" pitchFamily="34" charset="0"/>
              </a:defRPr>
            </a:lvl1pPr>
          </a:lstStyle>
          <a:p>
            <a:r>
              <a:rPr lang="en-GB" dirty="0"/>
              <a:t>Insert title here…</a:t>
            </a:r>
            <a:endParaRPr lang="en-US" dirty="0"/>
          </a:p>
        </p:txBody>
      </p:sp>
      <p:sp>
        <p:nvSpPr>
          <p:cNvPr id="3" name="Content Placeholder 2">
            <a:extLst>
              <a:ext uri="{FF2B5EF4-FFF2-40B4-BE49-F238E27FC236}">
                <a16:creationId xmlns:a16="http://schemas.microsoft.com/office/drawing/2014/main" id="{468350A9-0111-7B00-633E-6B5A8B907146}"/>
              </a:ext>
            </a:extLst>
          </p:cNvPr>
          <p:cNvSpPr>
            <a:spLocks noGrp="1"/>
          </p:cNvSpPr>
          <p:nvPr>
            <p:ph sz="half" idx="1" hasCustomPrompt="1"/>
          </p:nvPr>
        </p:nvSpPr>
        <p:spPr>
          <a:xfrm>
            <a:off x="838199" y="1620078"/>
            <a:ext cx="4999381" cy="3982211"/>
          </a:xfrm>
        </p:spPr>
        <p:txBody>
          <a:bodyPr>
            <a:normAutofit/>
          </a:bodyPr>
          <a:lstStyle>
            <a:lvl1pPr marL="0" indent="0">
              <a:buNone/>
              <a:defRPr sz="1800" b="0">
                <a:latin typeface="Arial" panose="020B0604020202020204" pitchFamily="34" charset="0"/>
                <a:cs typeface="Arial" panose="020B0604020202020204" pitchFamily="34" charset="0"/>
              </a:defRPr>
            </a:lvl1pPr>
          </a:lstStyle>
          <a:p>
            <a:pPr lvl="0"/>
            <a:r>
              <a:rPr lang="en-US" dirty="0"/>
              <a:t>Body copy here…</a:t>
            </a:r>
          </a:p>
        </p:txBody>
      </p:sp>
      <p:sp>
        <p:nvSpPr>
          <p:cNvPr id="4" name="Content Placeholder 3">
            <a:extLst>
              <a:ext uri="{FF2B5EF4-FFF2-40B4-BE49-F238E27FC236}">
                <a16:creationId xmlns:a16="http://schemas.microsoft.com/office/drawing/2014/main" id="{557C6608-1814-BA3D-3DB5-EB58C06F0DA1}"/>
              </a:ext>
            </a:extLst>
          </p:cNvPr>
          <p:cNvSpPr>
            <a:spLocks noGrp="1"/>
          </p:cNvSpPr>
          <p:nvPr>
            <p:ph sz="half" idx="2" hasCustomPrompt="1"/>
          </p:nvPr>
        </p:nvSpPr>
        <p:spPr>
          <a:xfrm>
            <a:off x="6354420" y="1620078"/>
            <a:ext cx="4999381" cy="3982211"/>
          </a:xfr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GB" dirty="0"/>
              <a:t>Body copy here…</a:t>
            </a:r>
            <a:endParaRPr lang="en-US" dirty="0"/>
          </a:p>
        </p:txBody>
      </p:sp>
    </p:spTree>
    <p:extLst>
      <p:ext uri="{BB962C8B-B14F-4D97-AF65-F5344CB8AC3E}">
        <p14:creationId xmlns:p14="http://schemas.microsoft.com/office/powerpoint/2010/main" val="21828754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D0991CB0-2EAC-98E2-6749-27C17939372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00772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76D7334E-E689-4406-E8F0-C1049E2644C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97414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C133EAAB-82C6-5B46-E8F5-77C2629F88C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97364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36F2B2EF-6AF4-A8A3-1035-906E0B9F1C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32038" y="410790"/>
            <a:ext cx="9727923" cy="6036420"/>
          </a:xfrm>
          <a:prstGeom prst="rect">
            <a:avLst/>
          </a:prstGeom>
        </p:spPr>
      </p:pic>
    </p:spTree>
    <p:extLst>
      <p:ext uri="{BB962C8B-B14F-4D97-AF65-F5344CB8AC3E}">
        <p14:creationId xmlns:p14="http://schemas.microsoft.com/office/powerpoint/2010/main" val="1833197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2ECAA68-50C8-F3C8-40BD-F9AEFB462B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31494" y="0"/>
            <a:ext cx="8329011" cy="6858000"/>
          </a:xfrm>
          <a:prstGeom prst="rect">
            <a:avLst/>
          </a:prstGeom>
        </p:spPr>
      </p:pic>
    </p:spTree>
    <p:extLst>
      <p:ext uri="{BB962C8B-B14F-4D97-AF65-F5344CB8AC3E}">
        <p14:creationId xmlns:p14="http://schemas.microsoft.com/office/powerpoint/2010/main" val="217398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3" name="Picture 2" descr="Diagram, map&#10;&#10;Description automatically generated">
            <a:extLst>
              <a:ext uri="{FF2B5EF4-FFF2-40B4-BE49-F238E27FC236}">
                <a16:creationId xmlns:a16="http://schemas.microsoft.com/office/drawing/2014/main" id="{CD8D9065-800F-776F-DA51-C6A475DF9E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46197" y="0"/>
            <a:ext cx="9699606" cy="6858000"/>
          </a:xfrm>
          <a:prstGeom prst="rect">
            <a:avLst/>
          </a:prstGeom>
        </p:spPr>
      </p:pic>
    </p:spTree>
    <p:extLst>
      <p:ext uri="{BB962C8B-B14F-4D97-AF65-F5344CB8AC3E}">
        <p14:creationId xmlns:p14="http://schemas.microsoft.com/office/powerpoint/2010/main" val="2579429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E1AB9184-019D-6C76-EB0C-65DD711442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3915" y="576670"/>
            <a:ext cx="10664169" cy="5704660"/>
          </a:xfrm>
          <a:prstGeom prst="rect">
            <a:avLst/>
          </a:prstGeom>
        </p:spPr>
      </p:pic>
    </p:spTree>
    <p:extLst>
      <p:ext uri="{BB962C8B-B14F-4D97-AF65-F5344CB8AC3E}">
        <p14:creationId xmlns:p14="http://schemas.microsoft.com/office/powerpoint/2010/main" val="3387895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B20F0DD9-E87D-4226-1505-690A6A0771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5017" y="0"/>
            <a:ext cx="11521966" cy="6858000"/>
          </a:xfrm>
          <a:prstGeom prst="rect">
            <a:avLst/>
          </a:prstGeom>
        </p:spPr>
      </p:pic>
    </p:spTree>
    <p:extLst>
      <p:ext uri="{BB962C8B-B14F-4D97-AF65-F5344CB8AC3E}">
        <p14:creationId xmlns:p14="http://schemas.microsoft.com/office/powerpoint/2010/main" val="903419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pic>
        <p:nvPicPr>
          <p:cNvPr id="4" name="Picture 3" descr="Graphical user interface, text, application, chat or text message&#10;&#10;Description automatically generated">
            <a:extLst>
              <a:ext uri="{FF2B5EF4-FFF2-40B4-BE49-F238E27FC236}">
                <a16:creationId xmlns:a16="http://schemas.microsoft.com/office/drawing/2014/main" id="{E971FFAA-6098-0CCB-E58F-66B7BD533C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45624" y="59634"/>
            <a:ext cx="9700752" cy="6689036"/>
          </a:xfrm>
          <a:prstGeom prst="rect">
            <a:avLst/>
          </a:prstGeom>
        </p:spPr>
      </p:pic>
    </p:spTree>
    <p:extLst>
      <p:ext uri="{BB962C8B-B14F-4D97-AF65-F5344CB8AC3E}">
        <p14:creationId xmlns:p14="http://schemas.microsoft.com/office/powerpoint/2010/main" val="12469592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9CFF22-A77A-E853-656D-293590EEE4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34969D1-DA8D-3E36-3DF2-0E5CAA7806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92BD8F-3FDE-1E31-B237-FC11FB9F67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7F085-EB6C-ED48-9EC3-90975DC0E4D1}" type="datetimeFigureOut">
              <a:rPr lang="en-US" smtClean="0"/>
              <a:t>9/27/2024</a:t>
            </a:fld>
            <a:endParaRPr lang="en-US"/>
          </a:p>
        </p:txBody>
      </p:sp>
      <p:sp>
        <p:nvSpPr>
          <p:cNvPr id="5" name="Footer Placeholder 4">
            <a:extLst>
              <a:ext uri="{FF2B5EF4-FFF2-40B4-BE49-F238E27FC236}">
                <a16:creationId xmlns:a16="http://schemas.microsoft.com/office/drawing/2014/main" id="{B4162A32-43B1-28C0-14E7-C4762229FA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2D1BBE-A87D-8464-5778-B04022B348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3EA10-84F1-8C4D-AA45-969C079B1BD3}" type="slidenum">
              <a:rPr lang="en-US" smtClean="0"/>
              <a:t>‹#›</a:t>
            </a:fld>
            <a:endParaRPr lang="en-US"/>
          </a:p>
        </p:txBody>
      </p:sp>
    </p:spTree>
    <p:extLst>
      <p:ext uri="{BB962C8B-B14F-4D97-AF65-F5344CB8AC3E}">
        <p14:creationId xmlns:p14="http://schemas.microsoft.com/office/powerpoint/2010/main" val="1154198942"/>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8" r:id="rId7"/>
    <p:sldLayoutId id="2147483659" r:id="rId8"/>
    <p:sldLayoutId id="2147483660" r:id="rId9"/>
    <p:sldLayoutId id="2147483661" r:id="rId10"/>
    <p:sldLayoutId id="2147483662" r:id="rId11"/>
    <p:sldLayoutId id="2147483663" r:id="rId12"/>
    <p:sldLayoutId id="2147483664" r:id="rId13"/>
    <p:sldLayoutId id="2147483666" r:id="rId14"/>
    <p:sldLayoutId id="2147483665"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thehealthinnovationnetwork.co.uk/programmes/medicines/polypharmacy/patient-information/" TargetMode="External"/><Relationship Id="rId7" Type="http://schemas.openxmlformats.org/officeDocument/2006/relationships/hyperlink" Target="https://choosingwisely.co.uk/shared-decision-making-resources/make-the-most-of-your-appointment-using-bran-to-make-the-right-choices-patient-leaflet/" TargetMode="External"/><Relationship Id="rId2" Type="http://schemas.openxmlformats.org/officeDocument/2006/relationships/hyperlink" Target="https://meandmymedicines.org.uk/" TargetMode="External"/><Relationship Id="rId1" Type="http://schemas.openxmlformats.org/officeDocument/2006/relationships/slideLayout" Target="../slideLayouts/slideLayout2.xml"/><Relationship Id="rId6" Type="http://schemas.openxmlformats.org/officeDocument/2006/relationships/hyperlink" Target="https://choosingwisely.co.uk/about-choosing-wisely-uk/" TargetMode="External"/><Relationship Id="rId5" Type="http://schemas.openxmlformats.org/officeDocument/2006/relationships/hyperlink" Target="https://aqua.nhs.uk/resources/shared-decision-making-ask-3-questions/" TargetMode="External"/><Relationship Id="rId4" Type="http://schemas.openxmlformats.org/officeDocument/2006/relationships/hyperlink" Target="https://thehealthinnovationnetwork.co.uk/programmes/medicines/polypharmacy/patient-information/patient-information-resources/"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livewellwithpain.co.uk/" TargetMode="External"/><Relationship Id="rId3" Type="http://schemas.openxmlformats.org/officeDocument/2006/relationships/hyperlink" Target="https://www.deprescribingnetwork.ca/patients-and-public" TargetMode="External"/><Relationship Id="rId7" Type="http://schemas.openxmlformats.org/officeDocument/2006/relationships/hyperlink" Target="https://www.nps.org.au/assets/NPS/pdf/NPSMW2393_Anticholinergics_CW_5_Questions.pdf" TargetMode="External"/><Relationship Id="rId2" Type="http://schemas.openxmlformats.org/officeDocument/2006/relationships/hyperlink" Target="https://www.ageuk.org.uk/globalassets/age-uk/documents/reports-and-publications/reports-and-briefings/health--wellbeing/medication/190819_more_harm_than_good.pdf" TargetMode="External"/><Relationship Id="rId1" Type="http://schemas.openxmlformats.org/officeDocument/2006/relationships/slideLayout" Target="../slideLayouts/slideLayout2.xml"/><Relationship Id="rId6" Type="http://schemas.openxmlformats.org/officeDocument/2006/relationships/hyperlink" Target="https://www.nps.org.au/professionals/anticholinergic-burden/consumers" TargetMode="External"/><Relationship Id="rId5" Type="http://schemas.openxmlformats.org/officeDocument/2006/relationships/hyperlink" Target="https://www.deprescribingnetwork.ca/blog/anticholinergic-medications" TargetMode="External"/><Relationship Id="rId4" Type="http://schemas.openxmlformats.org/officeDocument/2006/relationships/hyperlink" Target="https://www.deprescribingnetwork.ca/translated-resources"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gbr01.safelinks.protection.outlook.com/?url=https%3A%2F%2Ffpm.ac.uk%2Fopioids-aware&amp;data=05%7C02%7Ckate.edwards9%40nhs.net%7Cd5adc7e2607046b5ab0108dcc05c89c7%7C37c354b285b047f5b22207b48d774ee3%7C0%7C0%7C638596750892768687%7CUnknown%7CTWFpbGZsb3d8eyJWIjoiMC4wLjAwMDAiLCJQIjoiV2luMzIiLCJBTiI6Ik1haWwiLCJXVCI6Mn0%3D%7C0%7C%7C%7C&amp;sdata=TvZc%2F8LZvhvRdyyeulZLD9M0WbCvOtp37kr3uEFeMM4%3D&amp;reserved=0" TargetMode="External"/><Relationship Id="rId3" Type="http://schemas.openxmlformats.org/officeDocument/2006/relationships/hyperlink" Target="https://gbr01.safelinks.protection.outlook.com/?url=https%3A%2F%2Flivewellwithpain.co.uk%2Fresources-for-people-with-pain%2Fshortcuts%2Fi-want-to-reduce-my-pain-medicines%2F&amp;data=05%7C02%7Ckate.edwards9%40nhs.net%7Cd5adc7e2607046b5ab0108dcc05c89c7%7C37c354b285b047f5b22207b48d774ee3%7C0%7C0%7C638596750892800182%7CUnknown%7CTWFpbGZsb3d8eyJWIjoiMC4wLjAwMDAiLCJQIjoiV2luMzIiLCJBTiI6Ik1haWwiLCJXVCI6Mn0%3D%7C0%7C%7C%7C&amp;sdata=0zOns1IqWJYa7Wi%2FaGDRT0imLgH8HBaR1SdsJuzmmFA%3D&amp;reserved=0" TargetMode="External"/><Relationship Id="rId7" Type="http://schemas.openxmlformats.org/officeDocument/2006/relationships/hyperlink" Target="https://gbr01.safelinks.protection.outlook.com/?url=https%3A%2F%2Fwww.paintoolkit.org%2F&amp;data=05%7C02%7Ckate.edwards9%40nhs.net%7Cd5adc7e2607046b5ab0108dcc05c89c7%7C37c354b285b047f5b22207b48d774ee3%7C0%7C0%7C638596750892850913%7CUnknown%7CTWFpbGZsb3d8eyJWIjoiMC4wLjAwMDAiLCJQIjoiV2luMzIiLCJBTiI6Ik1haWwiLCJXVCI6Mn0%3D%7C0%7C%7C%7C&amp;sdata=3jTEYX3gsSlomNr%2Bp4EcTjzq2Cewpc%2BKaJSKGL2NG2M%3D&amp;reserved=0" TargetMode="External"/><Relationship Id="rId2" Type="http://schemas.openxmlformats.org/officeDocument/2006/relationships/hyperlink" Target="https://gbr01.safelinks.protection.outlook.com/?url=https%3A%2F%2Flivewellwithpain.co.uk%2F&amp;data=05%7C02%7Ckate.edwards9%40nhs.net%7Cd5adc7e2607046b5ab0108dcc05c89c7%7C37c354b285b047f5b22207b48d774ee3%7C0%7C0%7C638596750892789555%7CUnknown%7CTWFpbGZsb3d8eyJWIjoiMC4wLjAwMDAiLCJQIjoiV2luMzIiLCJBTiI6Ik1haWwiLCJXVCI6Mn0%3D%7C0%7C%7C%7C&amp;sdata=YrEfp9MX6qhOEi3vHgqPksGlR%2Fk7Tm%2FTvtZnUotxPQM%3D&amp;reserved=0" TargetMode="External"/><Relationship Id="rId1" Type="http://schemas.openxmlformats.org/officeDocument/2006/relationships/slideLayout" Target="../slideLayouts/slideLayout2.xml"/><Relationship Id="rId6" Type="http://schemas.openxmlformats.org/officeDocument/2006/relationships/hyperlink" Target="https://gbr01.safelinks.protection.outlook.com/?url=https%3A%2F%2Fwww.retrainpain.org%2F&amp;data=05%7C02%7Ckate.edwards9%40nhs.net%7Cd5adc7e2607046b5ab0108dcc05c89c7%7C37c354b285b047f5b22207b48d774ee3%7C0%7C0%7C638596750892837424%7CUnknown%7CTWFpbGZsb3d8eyJWIjoiMC4wLjAwMDAiLCJQIjoiV2luMzIiLCJBTiI6Ik1haWwiLCJXVCI6Mn0%3D%7C0%7C%7C%7C&amp;sdata=1%2BBgLJgWGIDsjkr%2BViikaAyN5KoCyF0nCgO4oWUvQhE%3D&amp;reserved=0" TargetMode="External"/><Relationship Id="rId5" Type="http://schemas.openxmlformats.org/officeDocument/2006/relationships/hyperlink" Target="https://gbr01.safelinks.protection.outlook.com/?url=https%3A%2F%2Fwww.flippinpain.co.uk%2F&amp;data=05%7C02%7Ckate.edwards9%40nhs.net%7Cd5adc7e2607046b5ab0108dcc05c89c7%7C37c354b285b047f5b22207b48d774ee3%7C0%7C0%7C638596750892822939%7CUnknown%7CTWFpbGZsb3d8eyJWIjoiMC4wLjAwMDAiLCJQIjoiV2luMzIiLCJBTiI6Ik1haWwiLCJXVCI6Mn0%3D%7C0%7C%7C%7C&amp;sdata=QYHREGUg8nfug5AevQXuHExjiHOo8%2FxrOMceWksU8Uw%3D&amp;reserved=0" TargetMode="External"/><Relationship Id="rId4" Type="http://schemas.openxmlformats.org/officeDocument/2006/relationships/hyperlink" Target="https://gbr01.safelinks.protection.outlook.com/?url=https%3A%2F%2Fpainconcern.org.uk%2F&amp;data=05%7C02%7Ckate.edwards9%40nhs.net%7Cd5adc7e2607046b5ab0108dcc05c89c7%7C37c354b285b047f5b22207b48d774ee3%7C0%7C0%7C638596750892810927%7CUnknown%7CTWFpbGZsb3d8eyJWIjoiMC4wLjAwMDAiLCJQIjoiV2luMzIiLCJBTiI6Ik1haWwiLCJXVCI6Mn0%3D%7C0%7C%7C%7C&amp;sdata=CFFbYhzAnqyDav5vWoWO3FKG1%2BazwqPYX7i2qsVpuS8%3D&amp;reserved=0" TargetMode="External"/><Relationship Id="rId9" Type="http://schemas.openxmlformats.org/officeDocument/2006/relationships/hyperlink" Target="https://gbr01.safelinks.protection.outlook.com/?url=https%3A%2F%2Fpadlet.com%2Fnicolachicken%2Freducing-harm-from-opioids-for-chronic-non-cancer-pain-g2c3lue3m6evhzz4&amp;data=05%7C02%7Ckate.edwards9%40nhs.net%7Cd5adc7e2607046b5ab0108dcc05c89c7%7C37c354b285b047f5b22207b48d774ee3%7C0%7C0%7C638596750892779426%7CUnknown%7CTWFpbGZsb3d8eyJWIjoiMC4wLjAwMDAiLCJQIjoiV2luMzIiLCJBTiI6Ik1haWwiLCJXVCI6Mn0%3D%7C0%7C%7C%7C&amp;sdata=gtDMJBYMrk2LYTkcMx4j9LucgVHcaVDMes5PBrangUo%3D&amp;reserved=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gbr01.safelinks.protection.outlook.com/?url=https%3A%2F%2Fwww.youtube.com%2Fwatch%3Fv%3D5KrUL8tOaQs&amp;data=05%7C02%7Ckate.edwards9%40nhs.net%7Cd5adc7e2607046b5ab0108dcc05c89c7%7C37c354b285b047f5b22207b48d774ee3%7C0%7C0%7C638596750892877555%7CUnknown%7CTWFpbGZsb3d8eyJWIjoiMC4wLjAwMDAiLCJQIjoiV2luMzIiLCJBTiI6Ik1haWwiLCJXVCI6Mn0%3D%7C0%7C%7C%7C&amp;sdata=tbuz5jcYS47NtmH%2Befm4nRxexTXV7kyOmmckTBeLkB0%3D&amp;reserved=0" TargetMode="External"/><Relationship Id="rId7" Type="http://schemas.openxmlformats.org/officeDocument/2006/relationships/hyperlink" Target="https://gbr01.safelinks.protection.outlook.com/?url=https%3A%2F%2Fpodcasters.spotify.com%2Fpod%2Fshow%2Fouh-nhs%2Fepisodes%2FQuitting-Prescription-Opioids---Patient-testimony-e271ik7&amp;data=05%7C02%7Ckate.edwards9%40nhs.net%7Cd5adc7e2607046b5ab0108dcc05c89c7%7C37c354b285b047f5b22207b48d774ee3%7C0%7C0%7C638596750892937237%7CUnknown%7CTWFpbGZsb3d8eyJWIjoiMC4wLjAwMDAiLCJQIjoiV2luMzIiLCJBTiI6Ik1haWwiLCJXVCI6Mn0%3D%7C0%7C%7C%7C&amp;sdata=9FBgiDwdtAncBjYWbqT%2Bmroqw%2F%2FxOOW2DS%2BDHFklvBU%3D&amp;reserved=0" TargetMode="External"/><Relationship Id="rId2" Type="http://schemas.openxmlformats.org/officeDocument/2006/relationships/hyperlink" Target="https://gbr01.safelinks.protection.outlook.com/?url=https%3A%2F%2Fwww.tamethebeast.org%2F&amp;data=05%7C02%7Ckate.edwards9%40nhs.net%7Cd5adc7e2607046b5ab0108dcc05c89c7%7C37c354b285b047f5b22207b48d774ee3%7C0%7C0%7C638596750892864470%7CUnknown%7CTWFpbGZsb3d8eyJWIjoiMC4wLjAwMDAiLCJQIjoiV2luMzIiLCJBTiI6Ik1haWwiLCJXVCI6Mn0%3D%7C0%7C%7C%7C&amp;sdata=WrTFObqh5xbvxXfJaxeluwdpd9lcZQ7A4XBXTNhrKVU%3D&amp;reserved=0" TargetMode="External"/><Relationship Id="rId1" Type="http://schemas.openxmlformats.org/officeDocument/2006/relationships/slideLayout" Target="../slideLayouts/slideLayout2.xml"/><Relationship Id="rId6" Type="http://schemas.openxmlformats.org/officeDocument/2006/relationships/hyperlink" Target="https://gbr01.safelinks.protection.outlook.com/?url=https%3A%2F%2Fwww.youtube.com%2F%40HunterBrainman%2Fvideos&amp;data=05%7C02%7Ckate.edwards9%40nhs.net%7Cd5adc7e2607046b5ab0108dcc05c89c7%7C37c354b285b047f5b22207b48d774ee3%7C0%7C0%7C638596750892921955%7CUnknown%7CTWFpbGZsb3d8eyJWIjoiMC4wLjAwMDAiLCJQIjoiV2luMzIiLCJBTiI6Ik1haWwiLCJXVCI6Mn0%3D%7C0%7C%7C%7C&amp;sdata=T652KWRk2vSQ2LHXlxZxzT9x%2BDPj8%2B2Wc1xuXUj5dvs%3D&amp;reserved=0" TargetMode="External"/><Relationship Id="rId5" Type="http://schemas.openxmlformats.org/officeDocument/2006/relationships/hyperlink" Target="https://gbr01.safelinks.protection.outlook.com/?url=https%3A%2F%2Fwww.youtube.com%2Fwatch%3Fv%3DMI1myFQPdCE&amp;data=05%7C02%7Ckate.edwards9%40nhs.net%7Cd5adc7e2607046b5ab0108dcc05c89c7%7C37c354b285b047f5b22207b48d774ee3%7C0%7C0%7C638596750892907180%7CUnknown%7CTWFpbGZsb3d8eyJWIjoiMC4wLjAwMDAiLCJQIjoiV2luMzIiLCJBTiI6Ik1haWwiLCJXVCI6Mn0%3D%7C0%7C%7C%7C&amp;sdata=gQ6FzVBE%2F2eEbxpSCgsBu5xJZk46gS0niDZpjTSmqtY%3D&amp;reserved=0" TargetMode="External"/><Relationship Id="rId4" Type="http://schemas.openxmlformats.org/officeDocument/2006/relationships/hyperlink" Target="https://gbr01.safelinks.protection.outlook.com/?url=https%3A%2F%2Fwww.youtube.com%2Fwatch%3Fv%3DjIwn9rC3rOI&amp;data=05%7C02%7Ckate.edwards9%40nhs.net%7Cd5adc7e2607046b5ab0108dcc05c89c7%7C37c354b285b047f5b22207b48d774ee3%7C0%7C0%7C638596750892891456%7CUnknown%7CTWFpbGZsb3d8eyJWIjoiMC4wLjAwMDAiLCJQIjoiV2luMzIiLCJBTiI6Ik1haWwiLCJXVCI6Mn0%3D%7C0%7C%7C%7C&amp;sdata=GaMcCjcXApzCw0IeZLb%2B4vgZMpvIld8y84Yb6rGJbDY%3D&amp;reserved=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00ABD-8EF3-488C-2843-5DECCAC7F3AC}"/>
              </a:ext>
            </a:extLst>
          </p:cNvPr>
          <p:cNvSpPr>
            <a:spLocks noGrp="1"/>
          </p:cNvSpPr>
          <p:nvPr>
            <p:ph type="ctrTitle"/>
          </p:nvPr>
        </p:nvSpPr>
        <p:spPr>
          <a:xfrm>
            <a:off x="140677" y="2891694"/>
            <a:ext cx="8346829" cy="2821353"/>
          </a:xfrm>
        </p:spPr>
        <p:txBody>
          <a:bodyPr/>
          <a:lstStyle/>
          <a:p>
            <a:r>
              <a:rPr lang="en-GB" sz="3600" dirty="0">
                <a:solidFill>
                  <a:schemeClr val="bg1"/>
                </a:solidFill>
              </a:rPr>
              <a:t>Resources to share with patients on problematic polypharmacy and deprescribing</a:t>
            </a:r>
            <a:br>
              <a:rPr lang="en-GB" sz="3600" dirty="0"/>
            </a:br>
            <a:br>
              <a:rPr lang="en-GB" sz="3600" dirty="0"/>
            </a:br>
            <a:r>
              <a:rPr lang="en-GB" sz="1800" dirty="0">
                <a:solidFill>
                  <a:schemeClr val="tx2">
                    <a:lumMod val="50000"/>
                  </a:schemeClr>
                </a:solidFill>
              </a:rPr>
              <a:t>Reducing polypharmacy and the deprescribing of inappropriate or unwanted medicines is better for patients and the planet</a:t>
            </a:r>
            <a:br>
              <a:rPr lang="en-GB" sz="1800" dirty="0">
                <a:solidFill>
                  <a:schemeClr val="tx2">
                    <a:lumMod val="50000"/>
                  </a:schemeClr>
                </a:solidFill>
              </a:rPr>
            </a:br>
            <a:br>
              <a:rPr lang="en-GB" sz="1800" dirty="0">
                <a:solidFill>
                  <a:schemeClr val="tx2">
                    <a:lumMod val="50000"/>
                  </a:schemeClr>
                </a:solidFill>
              </a:rPr>
            </a:br>
            <a:br>
              <a:rPr lang="en-GB" sz="1200" dirty="0">
                <a:solidFill>
                  <a:schemeClr val="tx2">
                    <a:lumMod val="50000"/>
                  </a:schemeClr>
                </a:solidFill>
              </a:rPr>
            </a:br>
            <a:r>
              <a:rPr lang="en-GB" sz="1200" dirty="0"/>
              <a:t>Resources compiled by Heather Smith, Consultant Pharmacist for Older People, the Leeds Medicines Optimisation Team, West Yorkshire Integrated Care Board</a:t>
            </a:r>
            <a:br>
              <a:rPr lang="en-GB" sz="1800" dirty="0">
                <a:solidFill>
                  <a:schemeClr val="tx2">
                    <a:lumMod val="50000"/>
                  </a:schemeClr>
                </a:solidFill>
              </a:rPr>
            </a:br>
            <a:br>
              <a:rPr lang="en-GB" sz="3600" dirty="0"/>
            </a:br>
            <a:br>
              <a:rPr lang="en-GB" sz="3600" dirty="0"/>
            </a:br>
            <a:endParaRPr lang="en-US" sz="3600" dirty="0"/>
          </a:p>
        </p:txBody>
      </p:sp>
    </p:spTree>
    <p:extLst>
      <p:ext uri="{BB962C8B-B14F-4D97-AF65-F5344CB8AC3E}">
        <p14:creationId xmlns:p14="http://schemas.microsoft.com/office/powerpoint/2010/main" val="691784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912E-FD2C-85FE-4B7E-7BB973B2B62A}"/>
              </a:ext>
            </a:extLst>
          </p:cNvPr>
          <p:cNvSpPr>
            <a:spLocks noGrp="1"/>
          </p:cNvSpPr>
          <p:nvPr>
            <p:ph type="title"/>
          </p:nvPr>
        </p:nvSpPr>
        <p:spPr>
          <a:xfrm>
            <a:off x="1500468" y="266074"/>
            <a:ext cx="7772399" cy="796818"/>
          </a:xfrm>
        </p:spPr>
        <p:txBody>
          <a:bodyPr>
            <a:normAutofit/>
          </a:bodyPr>
          <a:lstStyle/>
          <a:p>
            <a:r>
              <a:rPr lang="en-GB" dirty="0"/>
              <a:t>Shared Decision-Making Resources</a:t>
            </a:r>
            <a:endParaRPr lang="en-US" dirty="0"/>
          </a:p>
        </p:txBody>
      </p:sp>
      <p:sp>
        <p:nvSpPr>
          <p:cNvPr id="3" name="Content Placeholder 2">
            <a:extLst>
              <a:ext uri="{FF2B5EF4-FFF2-40B4-BE49-F238E27FC236}">
                <a16:creationId xmlns:a16="http://schemas.microsoft.com/office/drawing/2014/main" id="{F3714B8E-4F3B-F389-7B63-80A60203F80E}"/>
              </a:ext>
            </a:extLst>
          </p:cNvPr>
          <p:cNvSpPr>
            <a:spLocks noGrp="1"/>
          </p:cNvSpPr>
          <p:nvPr>
            <p:ph sz="half" idx="1"/>
          </p:nvPr>
        </p:nvSpPr>
        <p:spPr>
          <a:xfrm>
            <a:off x="1422400" y="970084"/>
            <a:ext cx="8167078" cy="5079024"/>
          </a:xfrm>
        </p:spPr>
        <p:txBody>
          <a:bodyPr>
            <a:normAutofit fontScale="25000" lnSpcReduction="20000"/>
          </a:bodyPr>
          <a:lstStyle/>
          <a:p>
            <a:pPr algn="l" rtl="0" fontAlgn="base">
              <a:lnSpc>
                <a:spcPct val="120000"/>
              </a:lnSpc>
            </a:pPr>
            <a:r>
              <a:rPr lang="en-GB" sz="6400" b="0" i="0" u="none" strike="noStrike" dirty="0">
                <a:solidFill>
                  <a:schemeClr val="bg2">
                    <a:lumMod val="10000"/>
                  </a:schemeClr>
                </a:solidFill>
                <a:effectLst/>
                <a:latin typeface="+mn-lt"/>
              </a:rPr>
              <a:t>Me and My </a:t>
            </a:r>
            <a:r>
              <a:rPr lang="en-GB" sz="6400" dirty="0">
                <a:solidFill>
                  <a:schemeClr val="bg2">
                    <a:lumMod val="10000"/>
                  </a:schemeClr>
                </a:solidFill>
                <a:latin typeface="+mn-lt"/>
              </a:rPr>
              <a:t>M</a:t>
            </a:r>
            <a:r>
              <a:rPr lang="en-GB" sz="6400" b="0" i="0" u="none" strike="noStrike" dirty="0">
                <a:solidFill>
                  <a:schemeClr val="bg2">
                    <a:lumMod val="10000"/>
                  </a:schemeClr>
                </a:solidFill>
                <a:effectLst/>
                <a:latin typeface="+mn-lt"/>
              </a:rPr>
              <a:t>edicines</a:t>
            </a:r>
            <a:r>
              <a:rPr lang="en-US" sz="6400" b="0" i="0" dirty="0">
                <a:solidFill>
                  <a:schemeClr val="bg2">
                    <a:lumMod val="10000"/>
                  </a:schemeClr>
                </a:solidFill>
                <a:effectLst/>
                <a:latin typeface="+mn-lt"/>
              </a:rPr>
              <a:t>​: </a:t>
            </a:r>
            <a:r>
              <a:rPr lang="en-GB" sz="6400" b="0" i="0" u="sng" strike="noStrike" dirty="0">
                <a:solidFill>
                  <a:srgbClr val="0070C0"/>
                </a:solidFill>
                <a:effectLst/>
                <a:latin typeface="+mn-lt"/>
                <a:hlinkClick r:id="rId2">
                  <a:extLst>
                    <a:ext uri="{A12FA001-AC4F-418D-AE19-62706E023703}">
                      <ahyp:hlinkClr xmlns:ahyp="http://schemas.microsoft.com/office/drawing/2018/hyperlinkcolor" val="tx"/>
                    </a:ext>
                  </a:extLst>
                </a:hlinkClick>
              </a:rPr>
              <a:t>Me &amp; My Medicines; It's OK to Ask </a:t>
            </a:r>
            <a:r>
              <a:rPr lang="en-GB" sz="6400" b="0" i="0" u="none" strike="noStrike" dirty="0">
                <a:solidFill>
                  <a:srgbClr val="0070C0"/>
                </a:solidFill>
                <a:effectLst/>
                <a:latin typeface="+mn-lt"/>
              </a:rPr>
              <a:t> </a:t>
            </a:r>
            <a:r>
              <a:rPr lang="en-GB" sz="6400" b="0" i="0" u="none" strike="noStrike" dirty="0">
                <a:solidFill>
                  <a:schemeClr val="bg2">
                    <a:lumMod val="10000"/>
                  </a:schemeClr>
                </a:solidFill>
                <a:effectLst/>
                <a:latin typeface="+mn-lt"/>
              </a:rPr>
              <a:t>- a patient designed communication charter help people raise concerns and use their medicines better</a:t>
            </a:r>
          </a:p>
          <a:p>
            <a:pPr algn="l" rtl="0" fontAlgn="base">
              <a:lnSpc>
                <a:spcPct val="120000"/>
              </a:lnSpc>
            </a:pPr>
            <a:r>
              <a:rPr lang="en-GB" sz="6400" b="0" i="0" u="none" strike="noStrike" dirty="0">
                <a:solidFill>
                  <a:schemeClr val="bg2">
                    <a:lumMod val="10000"/>
                  </a:schemeClr>
                </a:solidFill>
                <a:effectLst/>
                <a:latin typeface="+mn-lt"/>
              </a:rPr>
              <a:t> </a:t>
            </a:r>
            <a:r>
              <a:rPr lang="en-US" sz="6400" b="0" i="0" dirty="0">
                <a:solidFill>
                  <a:schemeClr val="bg2">
                    <a:lumMod val="10000"/>
                  </a:schemeClr>
                </a:solidFill>
                <a:effectLst/>
                <a:latin typeface="+mn-lt"/>
              </a:rPr>
              <a:t>​</a:t>
            </a:r>
          </a:p>
          <a:p>
            <a:pPr algn="l" rtl="0" fontAlgn="base">
              <a:lnSpc>
                <a:spcPct val="120000"/>
              </a:lnSpc>
            </a:pPr>
            <a:r>
              <a:rPr lang="en-GB" sz="6400" b="0" i="0" u="none" strike="noStrike" dirty="0">
                <a:solidFill>
                  <a:schemeClr val="bg2">
                    <a:lumMod val="10000"/>
                  </a:schemeClr>
                </a:solidFill>
                <a:effectLst/>
                <a:latin typeface="+mn-lt"/>
              </a:rPr>
              <a:t>The </a:t>
            </a:r>
            <a:r>
              <a:rPr lang="en-GB" sz="6400" dirty="0">
                <a:solidFill>
                  <a:schemeClr val="bg2">
                    <a:lumMod val="10000"/>
                  </a:schemeClr>
                </a:solidFill>
                <a:latin typeface="+mn-lt"/>
              </a:rPr>
              <a:t>Health Innovation Network: </a:t>
            </a:r>
            <a:r>
              <a:rPr lang="en-GB" sz="6400" dirty="0">
                <a:solidFill>
                  <a:srgbClr val="0070C0"/>
                </a:solidFill>
                <a:latin typeface="+mn-lt"/>
                <a:hlinkClick r:id="rId3">
                  <a:extLst>
                    <a:ext uri="{A12FA001-AC4F-418D-AE19-62706E023703}">
                      <ahyp:hlinkClr xmlns:ahyp="http://schemas.microsoft.com/office/drawing/2018/hyperlinkcolor" val="tx"/>
                    </a:ext>
                  </a:extLst>
                </a:hlinkClick>
              </a:rPr>
              <a:t>Resources to support patients having a Structured Medication Review</a:t>
            </a:r>
            <a:r>
              <a:rPr lang="en-GB" sz="6400" dirty="0">
                <a:solidFill>
                  <a:schemeClr val="bg2">
                    <a:lumMod val="10000"/>
                  </a:schemeClr>
                </a:solidFill>
                <a:latin typeface="+mn-lt"/>
              </a:rPr>
              <a:t>; r</a:t>
            </a:r>
            <a:r>
              <a:rPr lang="en-GB" sz="6400" b="0" i="0" u="none" strike="noStrike" dirty="0">
                <a:solidFill>
                  <a:schemeClr val="bg2">
                    <a:lumMod val="10000"/>
                  </a:schemeClr>
                </a:solidFill>
                <a:effectLst/>
                <a:latin typeface="+mn-lt"/>
              </a:rPr>
              <a:t>esources to help patients get involved when a healthcare professional is reviewing their medicines</a:t>
            </a:r>
            <a:r>
              <a:rPr lang="en-US" sz="6400" b="0" i="0" dirty="0">
                <a:solidFill>
                  <a:schemeClr val="bg2">
                    <a:lumMod val="10000"/>
                  </a:schemeClr>
                </a:solidFill>
                <a:effectLst/>
                <a:latin typeface="+mn-lt"/>
              </a:rPr>
              <a:t>​.  </a:t>
            </a:r>
          </a:p>
          <a:p>
            <a:pPr algn="l" rtl="0" fontAlgn="base">
              <a:lnSpc>
                <a:spcPct val="120000"/>
              </a:lnSpc>
            </a:pPr>
            <a:r>
              <a:rPr lang="en-US" sz="6400" b="0" i="0" dirty="0">
                <a:solidFill>
                  <a:schemeClr val="bg2">
                    <a:lumMod val="10000"/>
                  </a:schemeClr>
                </a:solidFill>
                <a:effectLst/>
                <a:latin typeface="+mn-lt"/>
              </a:rPr>
              <a:t>This is av</a:t>
            </a:r>
            <a:r>
              <a:rPr lang="en-GB" sz="6400" b="0" i="0" u="none" strike="noStrike" dirty="0">
                <a:solidFill>
                  <a:schemeClr val="bg2">
                    <a:lumMod val="10000"/>
                  </a:schemeClr>
                </a:solidFill>
                <a:effectLst/>
                <a:latin typeface="+mn-lt"/>
              </a:rPr>
              <a:t>ailable in 8 languages and as an animation</a:t>
            </a:r>
            <a:r>
              <a:rPr lang="en-US" sz="6400" b="0" i="0" dirty="0">
                <a:solidFill>
                  <a:schemeClr val="bg2">
                    <a:lumMod val="10000"/>
                  </a:schemeClr>
                </a:solidFill>
                <a:effectLst/>
                <a:latin typeface="+mn-lt"/>
              </a:rPr>
              <a:t>​: </a:t>
            </a:r>
            <a:r>
              <a:rPr lang="en-GB" sz="6400" b="0" i="0" u="sng" strike="noStrike" dirty="0">
                <a:solidFill>
                  <a:srgbClr val="0070C0"/>
                </a:solidFill>
                <a:effectLst/>
                <a:latin typeface="+mn-lt"/>
                <a:hlinkClick r:id="rId4">
                  <a:extLst>
                    <a:ext uri="{A12FA001-AC4F-418D-AE19-62706E023703}">
                      <ahyp:hlinkClr xmlns:ahyp="http://schemas.microsoft.com/office/drawing/2018/hyperlinkcolor" val="tx"/>
                    </a:ext>
                  </a:extLst>
                </a:hlinkClick>
              </a:rPr>
              <a:t>patient-information-resources in 8 different languages</a:t>
            </a:r>
            <a:r>
              <a:rPr lang="en-GB" sz="6400" b="0" i="0" u="none" strike="noStrike" dirty="0">
                <a:solidFill>
                  <a:srgbClr val="0070C0"/>
                </a:solidFill>
                <a:effectLst/>
                <a:latin typeface="+mn-lt"/>
              </a:rPr>
              <a:t> </a:t>
            </a:r>
            <a:r>
              <a:rPr lang="en-US" sz="6400" b="0" i="0" dirty="0">
                <a:solidFill>
                  <a:srgbClr val="0070C0"/>
                </a:solidFill>
                <a:effectLst/>
                <a:latin typeface="+mn-lt"/>
              </a:rPr>
              <a:t>​</a:t>
            </a:r>
          </a:p>
          <a:p>
            <a:pPr algn="l" rtl="0" fontAlgn="base">
              <a:lnSpc>
                <a:spcPct val="120000"/>
              </a:lnSpc>
            </a:pPr>
            <a:endParaRPr lang="en-GB" sz="6400" b="0" i="0" u="none" strike="noStrike" dirty="0">
              <a:solidFill>
                <a:srgbClr val="3C3C3B"/>
              </a:solidFill>
              <a:effectLst/>
              <a:latin typeface="+mn-lt"/>
            </a:endParaRPr>
          </a:p>
          <a:p>
            <a:pPr algn="l" rtl="0" fontAlgn="base">
              <a:lnSpc>
                <a:spcPct val="120000"/>
              </a:lnSpc>
            </a:pPr>
            <a:r>
              <a:rPr lang="en-GB" sz="6400" b="0" i="0" u="none" strike="noStrike" dirty="0">
                <a:solidFill>
                  <a:schemeClr val="bg2">
                    <a:lumMod val="10000"/>
                  </a:schemeClr>
                </a:solidFill>
                <a:effectLst/>
                <a:latin typeface="+mn-lt"/>
              </a:rPr>
              <a:t>Questions to ask to help you make a shared decision with your healthcare professional</a:t>
            </a:r>
            <a:r>
              <a:rPr lang="en-US" sz="6400" b="0" i="0" dirty="0">
                <a:solidFill>
                  <a:srgbClr val="3C3C3B"/>
                </a:solidFill>
                <a:effectLst/>
                <a:latin typeface="+mn-lt"/>
              </a:rPr>
              <a:t>​ - </a:t>
            </a:r>
          </a:p>
          <a:p>
            <a:pPr algn="l" rtl="0" fontAlgn="base">
              <a:lnSpc>
                <a:spcPct val="120000"/>
              </a:lnSpc>
            </a:pPr>
            <a:r>
              <a:rPr lang="en-US" sz="6400" b="0" i="0" dirty="0">
                <a:solidFill>
                  <a:srgbClr val="0070C0"/>
                </a:solidFill>
                <a:effectLst/>
                <a:latin typeface="+mn-lt"/>
                <a:hlinkClick r:id="rId5">
                  <a:extLst>
                    <a:ext uri="{A12FA001-AC4F-418D-AE19-62706E023703}">
                      <ahyp:hlinkClr xmlns:ahyp="http://schemas.microsoft.com/office/drawing/2018/hyperlinkcolor" val="tx"/>
                    </a:ext>
                  </a:extLst>
                </a:hlinkClick>
              </a:rPr>
              <a:t>Ask 3 questions </a:t>
            </a:r>
            <a:r>
              <a:rPr lang="en-US" sz="6400" b="0" i="0" dirty="0">
                <a:solidFill>
                  <a:srgbClr val="0070C0"/>
                </a:solidFill>
                <a:effectLst/>
                <a:latin typeface="+mn-lt"/>
              </a:rPr>
              <a:t> </a:t>
            </a:r>
          </a:p>
          <a:p>
            <a:pPr marL="0" marR="0" lvl="0" indent="0" algn="l" defTabSz="412750" rtl="0" eaLnBrk="1" fontAlgn="auto" latinLnBrk="0" hangingPunct="1">
              <a:lnSpc>
                <a:spcPct val="100000"/>
              </a:lnSpc>
              <a:spcBef>
                <a:spcPts val="0"/>
              </a:spcBef>
              <a:spcAft>
                <a:spcPts val="0"/>
              </a:spcAft>
              <a:buClrTx/>
              <a:buSzTx/>
              <a:buFontTx/>
              <a:buNone/>
              <a:tabLst/>
              <a:defRPr/>
            </a:pPr>
            <a:r>
              <a:rPr lang="en-GB" sz="6400" b="0" i="0" u="none" strike="noStrike" dirty="0">
                <a:solidFill>
                  <a:srgbClr val="FFFFFF"/>
                </a:solidFill>
                <a:effectLst/>
                <a:latin typeface="+mn-lt"/>
              </a:rPr>
              <a:t>Dehttps://aqua.nhs.uk/resources/shared-decision-making-ask-3-questions/cision Making – </a:t>
            </a:r>
            <a:r>
              <a:rPr lang="en-GB" sz="6400" b="0" i="0" u="none" strike="noStrike" dirty="0" err="1">
                <a:solidFill>
                  <a:srgbClr val="FFFFFF"/>
                </a:solidFill>
                <a:effectLst/>
                <a:latin typeface="+mn-lt"/>
              </a:rPr>
              <a:t>Askuestions</a:t>
            </a:r>
            <a:r>
              <a:rPr lang="en-GB" sz="6400" b="0" i="0" u="none" strike="noStrike" dirty="0">
                <a:solidFill>
                  <a:srgbClr val="FFFFFF"/>
                </a:solidFill>
                <a:effectLst/>
                <a:latin typeface="+mn-lt"/>
              </a:rPr>
              <a:t>– Aqua</a:t>
            </a:r>
            <a:r>
              <a:rPr lang="en-GB" sz="6400" b="0" i="0" dirty="0">
                <a:solidFill>
                  <a:srgbClr val="FFFFFF"/>
                </a:solidFill>
                <a:effectLst/>
                <a:latin typeface="+mn-lt"/>
              </a:rPr>
              <a:t>​</a:t>
            </a:r>
            <a:endParaRPr lang="en-GB" sz="6400" b="0" i="0" dirty="0">
              <a:solidFill>
                <a:srgbClr val="5E5E5E"/>
              </a:solidFill>
              <a:effectLst/>
              <a:latin typeface="+mn-lt"/>
            </a:endParaRPr>
          </a:p>
          <a:p>
            <a:pPr algn="l" rtl="0" fontAlgn="base">
              <a:lnSpc>
                <a:spcPct val="120000"/>
              </a:lnSpc>
            </a:pPr>
            <a:r>
              <a:rPr lang="en-GB" sz="6400" b="0" i="0" dirty="0">
                <a:solidFill>
                  <a:schemeClr val="bg2">
                    <a:lumMod val="10000"/>
                  </a:schemeClr>
                </a:solidFill>
                <a:effectLst/>
                <a:latin typeface="+mn-lt"/>
              </a:rPr>
              <a:t>​The </a:t>
            </a:r>
            <a:r>
              <a:rPr lang="en-GB" sz="6400" b="0" i="0" u="none" strike="noStrike" dirty="0">
                <a:solidFill>
                  <a:srgbClr val="0070C0"/>
                </a:solidFill>
                <a:effectLst/>
                <a:latin typeface="+mn-lt"/>
                <a:hlinkClick r:id="rId6">
                  <a:extLst>
                    <a:ext uri="{A12FA001-AC4F-418D-AE19-62706E023703}">
                      <ahyp:hlinkClr xmlns:ahyp="http://schemas.microsoft.com/office/drawing/2018/hyperlinkcolor" val="tx"/>
                    </a:ext>
                  </a:extLst>
                </a:hlinkClick>
              </a:rPr>
              <a:t>Choosing Wisely website </a:t>
            </a:r>
            <a:r>
              <a:rPr lang="en-GB" sz="6400" b="0" i="0" u="none" strike="noStrike" dirty="0">
                <a:solidFill>
                  <a:schemeClr val="bg2">
                    <a:lumMod val="10000"/>
                  </a:schemeClr>
                </a:solidFill>
                <a:effectLst/>
                <a:latin typeface="+mn-lt"/>
              </a:rPr>
              <a:t>aims to improve conversations between patients and their healthcare professionals </a:t>
            </a:r>
            <a:r>
              <a:rPr lang="en-GB" sz="6400" b="0" i="0" dirty="0">
                <a:solidFill>
                  <a:schemeClr val="bg2">
                    <a:lumMod val="10000"/>
                  </a:schemeClr>
                </a:solidFill>
                <a:effectLst/>
                <a:latin typeface="+mn-lt"/>
              </a:rPr>
              <a:t>​</a:t>
            </a:r>
            <a:r>
              <a:rPr lang="en-GB" sz="6400" dirty="0">
                <a:solidFill>
                  <a:schemeClr val="bg2">
                    <a:lumMod val="10000"/>
                  </a:schemeClr>
                </a:solidFill>
                <a:latin typeface="+mn-lt"/>
              </a:rPr>
              <a:t>and </a:t>
            </a:r>
            <a:r>
              <a:rPr lang="en-GB" sz="6400" b="0" i="0" u="none" strike="noStrike" dirty="0">
                <a:solidFill>
                  <a:schemeClr val="bg2">
                    <a:lumMod val="10000"/>
                  </a:schemeClr>
                </a:solidFill>
                <a:effectLst/>
                <a:latin typeface="+mn-lt"/>
              </a:rPr>
              <a:t>includes a patient information leaflet </a:t>
            </a:r>
            <a:r>
              <a:rPr lang="en-GB" sz="6400" dirty="0">
                <a:solidFill>
                  <a:schemeClr val="bg2">
                    <a:lumMod val="10000"/>
                  </a:schemeClr>
                </a:solidFill>
                <a:latin typeface="+mn-lt"/>
              </a:rPr>
              <a:t>about how to make the most of your appointments: </a:t>
            </a:r>
            <a:r>
              <a:rPr lang="en-GB" sz="6400" b="0" i="0" u="sng" strike="noStrike" dirty="0">
                <a:solidFill>
                  <a:srgbClr val="0070C0"/>
                </a:solidFill>
                <a:effectLst/>
                <a:latin typeface="+mn-lt"/>
                <a:hlinkClick r:id="rId7">
                  <a:extLst>
                    <a:ext uri="{A12FA001-AC4F-418D-AE19-62706E023703}">
                      <ahyp:hlinkClr xmlns:ahyp="http://schemas.microsoft.com/office/drawing/2018/hyperlinkcolor" val="tx"/>
                    </a:ext>
                  </a:extLst>
                </a:hlinkClick>
              </a:rPr>
              <a:t>patient information leaflet to help you make the most of your appointment</a:t>
            </a:r>
            <a:r>
              <a:rPr lang="en-GB" sz="6400" b="0" i="0" u="sng" strike="noStrike" dirty="0">
                <a:solidFill>
                  <a:srgbClr val="0070C0"/>
                </a:solidFill>
                <a:effectLst/>
                <a:latin typeface="+mn-lt"/>
              </a:rPr>
              <a:t> </a:t>
            </a:r>
          </a:p>
          <a:p>
            <a:endParaRPr lang="en-GB" sz="4300" dirty="0">
              <a:latin typeface="+mn-lt"/>
            </a:endParaRPr>
          </a:p>
          <a:p>
            <a:endParaRPr lang="en-US" dirty="0"/>
          </a:p>
        </p:txBody>
      </p:sp>
      <p:pic>
        <p:nvPicPr>
          <p:cNvPr id="4" name="Picture 3">
            <a:extLst>
              <a:ext uri="{FF2B5EF4-FFF2-40B4-BE49-F238E27FC236}">
                <a16:creationId xmlns:a16="http://schemas.microsoft.com/office/drawing/2014/main" id="{71C04580-CEA5-C713-130B-3D60A00197B5}"/>
              </a:ext>
            </a:extLst>
          </p:cNvPr>
          <p:cNvPicPr>
            <a:picLocks noChangeAspect="1"/>
          </p:cNvPicPr>
          <p:nvPr/>
        </p:nvPicPr>
        <p:blipFill>
          <a:blip r:embed="rId8"/>
          <a:stretch>
            <a:fillRect/>
          </a:stretch>
        </p:blipFill>
        <p:spPr>
          <a:xfrm>
            <a:off x="9534646" y="1430215"/>
            <a:ext cx="2586259" cy="3641970"/>
          </a:xfrm>
          <a:prstGeom prst="rect">
            <a:avLst/>
          </a:prstGeom>
        </p:spPr>
      </p:pic>
    </p:spTree>
    <p:extLst>
      <p:ext uri="{BB962C8B-B14F-4D97-AF65-F5344CB8AC3E}">
        <p14:creationId xmlns:p14="http://schemas.microsoft.com/office/powerpoint/2010/main" val="3538975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F3AB4-E32D-3959-D81F-F6F35F5E20A0}"/>
              </a:ext>
            </a:extLst>
          </p:cNvPr>
          <p:cNvSpPr>
            <a:spLocks noGrp="1"/>
          </p:cNvSpPr>
          <p:nvPr>
            <p:ph type="title"/>
          </p:nvPr>
        </p:nvSpPr>
        <p:spPr>
          <a:xfrm>
            <a:off x="1461391" y="395204"/>
            <a:ext cx="7971778" cy="695218"/>
          </a:xfrm>
        </p:spPr>
        <p:txBody>
          <a:bodyPr>
            <a:normAutofit fontScale="90000"/>
          </a:bodyPr>
          <a:lstStyle/>
          <a:p>
            <a:r>
              <a:rPr lang="en-GB" dirty="0"/>
              <a:t>Patient / public resources on polypharmacy</a:t>
            </a:r>
          </a:p>
        </p:txBody>
      </p:sp>
      <p:sp>
        <p:nvSpPr>
          <p:cNvPr id="3" name="Content Placeholder 2">
            <a:extLst>
              <a:ext uri="{FF2B5EF4-FFF2-40B4-BE49-F238E27FC236}">
                <a16:creationId xmlns:a16="http://schemas.microsoft.com/office/drawing/2014/main" id="{172DDB21-20F1-50BD-87A0-079E87855837}"/>
              </a:ext>
            </a:extLst>
          </p:cNvPr>
          <p:cNvSpPr>
            <a:spLocks noGrp="1"/>
          </p:cNvSpPr>
          <p:nvPr>
            <p:ph sz="half" idx="1"/>
          </p:nvPr>
        </p:nvSpPr>
        <p:spPr>
          <a:xfrm>
            <a:off x="1561080" y="1255101"/>
            <a:ext cx="10169812" cy="4528283"/>
          </a:xfrm>
        </p:spPr>
        <p:txBody>
          <a:bodyPr>
            <a:normAutofit fontScale="92500" lnSpcReduction="10000"/>
          </a:bodyPr>
          <a:lstStyle/>
          <a:p>
            <a:pPr marL="0" indent="0">
              <a:buNone/>
            </a:pPr>
            <a:r>
              <a:rPr lang="en-GB" sz="1800" dirty="0">
                <a:latin typeface="+mn-lt"/>
              </a:rPr>
              <a:t>Why more medicines isn't always better for older people – an Age UK report about medication and overprescribing: </a:t>
            </a:r>
            <a:r>
              <a:rPr lang="en-GB" sz="1800" b="0" i="0" u="sng" strike="noStrike" dirty="0">
                <a:solidFill>
                  <a:srgbClr val="0000FF"/>
                </a:solidFill>
                <a:effectLst/>
                <a:latin typeface="+mn-lt"/>
                <a:hlinkClick r:id="rId2"/>
              </a:rPr>
              <a:t>More harm than good; why more medicine isn't always better for older people</a:t>
            </a:r>
            <a:r>
              <a:rPr lang="en-GB" sz="1800" b="0" i="0" u="none" strike="noStrike" dirty="0">
                <a:solidFill>
                  <a:srgbClr val="000000"/>
                </a:solidFill>
                <a:effectLst/>
                <a:latin typeface="+mn-lt"/>
              </a:rPr>
              <a:t> </a:t>
            </a:r>
            <a:r>
              <a:rPr lang="en-US" sz="1800" b="0" i="0" dirty="0">
                <a:solidFill>
                  <a:srgbClr val="5E5E5E"/>
                </a:solidFill>
                <a:effectLst/>
                <a:latin typeface="+mn-lt"/>
              </a:rPr>
              <a:t>​</a:t>
            </a:r>
          </a:p>
          <a:p>
            <a:pPr algn="l" rtl="0" fontAlgn="base"/>
            <a:endParaRPr lang="en-US" sz="1800" dirty="0">
              <a:solidFill>
                <a:srgbClr val="5E5E5E"/>
              </a:solidFill>
              <a:latin typeface="+mn-lt"/>
            </a:endParaRPr>
          </a:p>
          <a:p>
            <a:pPr algn="l" rtl="0" fontAlgn="base"/>
            <a:r>
              <a:rPr lang="en-US" sz="1800" dirty="0">
                <a:solidFill>
                  <a:schemeClr val="bg2">
                    <a:lumMod val="10000"/>
                  </a:schemeClr>
                </a:solidFill>
                <a:latin typeface="+mn-lt"/>
              </a:rPr>
              <a:t>A resource from th</a:t>
            </a:r>
            <a:r>
              <a:rPr lang="en-US" dirty="0">
                <a:solidFill>
                  <a:schemeClr val="bg2">
                    <a:lumMod val="10000"/>
                  </a:schemeClr>
                </a:solidFill>
                <a:latin typeface="+mn-lt"/>
              </a:rPr>
              <a:t>e </a:t>
            </a:r>
            <a:r>
              <a:rPr lang="en-US" sz="1800" dirty="0">
                <a:solidFill>
                  <a:schemeClr val="bg2">
                    <a:lumMod val="10000"/>
                  </a:schemeClr>
                </a:solidFill>
                <a:latin typeface="+mn-lt"/>
              </a:rPr>
              <a:t>Canadian </a:t>
            </a:r>
            <a:r>
              <a:rPr lang="en-GB" sz="1800" dirty="0">
                <a:effectLst/>
                <a:latin typeface="Calibri" panose="020F0502020204030204" pitchFamily="34" charset="0"/>
                <a:ea typeface="Calibri" panose="020F0502020204030204" pitchFamily="34" charset="0"/>
              </a:rPr>
              <a:t>Medication Appropriateness and Deprescribing Network </a:t>
            </a:r>
            <a:r>
              <a:rPr lang="en-US" sz="1800" dirty="0">
                <a:solidFill>
                  <a:schemeClr val="bg2">
                    <a:lumMod val="10000"/>
                  </a:schemeClr>
                </a:solidFill>
                <a:latin typeface="+mn-lt"/>
              </a:rPr>
              <a:t>- Information for patients and the public on the potential harms of too many medicines or certain types of medicines and what people can do if they are worried:  </a:t>
            </a:r>
            <a:r>
              <a:rPr lang="en-US" sz="1800" b="0" i="0" dirty="0">
                <a:solidFill>
                  <a:srgbClr val="5E5E5E"/>
                </a:solidFill>
                <a:effectLst/>
                <a:latin typeface="+mn-lt"/>
                <a:hlinkClick r:id="rId3"/>
              </a:rPr>
              <a:t>What is deprescribing?</a:t>
            </a:r>
            <a:r>
              <a:rPr lang="en-US" sz="1800" dirty="0">
                <a:solidFill>
                  <a:srgbClr val="5E5E5E"/>
                </a:solidFill>
                <a:latin typeface="+mn-lt"/>
              </a:rPr>
              <a:t> </a:t>
            </a:r>
          </a:p>
          <a:p>
            <a:pPr algn="l" rtl="0" fontAlgn="base"/>
            <a:endParaRPr lang="en-US" sz="1800" dirty="0">
              <a:solidFill>
                <a:srgbClr val="5E5E5E"/>
              </a:solidFill>
              <a:latin typeface="+mn-lt"/>
              <a:hlinkClick r:id="rId4"/>
            </a:endParaRPr>
          </a:p>
          <a:p>
            <a:pPr algn="l" rtl="0" fontAlgn="base"/>
            <a:r>
              <a:rPr lang="en-US" sz="1800" dirty="0">
                <a:solidFill>
                  <a:schemeClr val="bg2">
                    <a:lumMod val="10000"/>
                  </a:schemeClr>
                </a:solidFill>
                <a:latin typeface="+mn-lt"/>
              </a:rPr>
              <a:t>The Canadian </a:t>
            </a:r>
            <a:r>
              <a:rPr lang="en-GB" sz="1800" dirty="0">
                <a:solidFill>
                  <a:schemeClr val="bg2">
                    <a:lumMod val="10000"/>
                  </a:schemeClr>
                </a:solidFill>
                <a:effectLst/>
                <a:latin typeface="Calibri" panose="020F0502020204030204" pitchFamily="34" charset="0"/>
                <a:ea typeface="Calibri" panose="020F0502020204030204" pitchFamily="34" charset="0"/>
              </a:rPr>
              <a:t>Medication Appropriateness and Deprescribing Network </a:t>
            </a:r>
            <a:r>
              <a:rPr lang="en-US" sz="1800" dirty="0">
                <a:solidFill>
                  <a:schemeClr val="bg2">
                    <a:lumMod val="10000"/>
                  </a:schemeClr>
                </a:solidFill>
                <a:latin typeface="+mn-lt"/>
              </a:rPr>
              <a:t>resources are also translated into other languages here: </a:t>
            </a:r>
            <a:r>
              <a:rPr lang="en-GB" sz="1800" dirty="0">
                <a:solidFill>
                  <a:srgbClr val="5E5E5E"/>
                </a:solidFill>
                <a:latin typeface="+mn-lt"/>
                <a:hlinkClick r:id="rId4"/>
              </a:rPr>
              <a:t>Resources translated into other languages</a:t>
            </a:r>
            <a:r>
              <a:rPr lang="en-US" sz="1800" dirty="0">
                <a:solidFill>
                  <a:srgbClr val="5E5E5E"/>
                </a:solidFill>
                <a:latin typeface="+mn-lt"/>
              </a:rPr>
              <a:t> </a:t>
            </a:r>
          </a:p>
          <a:p>
            <a:pPr algn="l" rtl="0" fontAlgn="base"/>
            <a:endParaRPr lang="en-US" sz="1800" dirty="0">
              <a:solidFill>
                <a:srgbClr val="5E5E5E"/>
              </a:solidFill>
              <a:latin typeface="+mn-lt"/>
            </a:endParaRPr>
          </a:p>
          <a:p>
            <a:pPr marL="0" marR="0" lvl="0" indent="0" algn="l" defTabSz="412750" rtl="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2">
                    <a:lumMod val="10000"/>
                  </a:schemeClr>
                </a:solidFill>
                <a:effectLst/>
                <a:uLnTx/>
                <a:uFillTx/>
                <a:latin typeface="+mn-lt"/>
                <a:sym typeface="Helvetica Neue Medium"/>
              </a:rPr>
              <a:t>Resources from Canada and Australia about the potential harms of anticholinergic medicines:</a:t>
            </a:r>
            <a:endParaRPr lang="en-GB" sz="1800" dirty="0">
              <a:solidFill>
                <a:schemeClr val="bg2">
                  <a:lumMod val="10000"/>
                </a:schemeClr>
              </a:solidFill>
              <a:latin typeface="+mn-lt"/>
              <a:hlinkClick r:id="rId5">
                <a:extLst>
                  <a:ext uri="{A12FA001-AC4F-418D-AE19-62706E023703}">
                    <ahyp:hlinkClr xmlns:ahyp="http://schemas.microsoft.com/office/drawing/2018/hyperlinkcolor" val="tx"/>
                  </a:ext>
                </a:extLst>
              </a:hlinkClick>
            </a:endParaRPr>
          </a:p>
          <a:p>
            <a:pPr marR="0" lvl="0" algn="l" defTabSz="768009" rtl="0" eaLnBrk="1" fontAlgn="auto" latinLnBrk="0" hangingPunct="1">
              <a:lnSpc>
                <a:spcPct val="90000"/>
              </a:lnSpc>
              <a:spcBef>
                <a:spcPts val="840"/>
              </a:spcBef>
              <a:spcAft>
                <a:spcPts val="0"/>
              </a:spcAft>
              <a:buClrTx/>
              <a:buSzTx/>
              <a:tabLst/>
              <a:defRPr/>
            </a:pPr>
            <a:r>
              <a:rPr lang="en-GB" sz="1800" dirty="0">
                <a:latin typeface="+mn-lt"/>
                <a:hlinkClick r:id="rId5"/>
              </a:rPr>
              <a:t>An explanation on what anticholinergic medicines are and their potential harms</a:t>
            </a:r>
            <a:endParaRPr lang="en-GB" sz="1800" dirty="0">
              <a:latin typeface="+mn-lt"/>
              <a:hlinkClick r:id="rId6"/>
            </a:endParaRPr>
          </a:p>
          <a:p>
            <a:pPr marR="0" lvl="0" algn="l" defTabSz="768009" rtl="0" eaLnBrk="1" fontAlgn="auto" latinLnBrk="0" hangingPunct="1">
              <a:lnSpc>
                <a:spcPct val="90000"/>
              </a:lnSpc>
              <a:spcBef>
                <a:spcPts val="840"/>
              </a:spcBef>
              <a:spcAft>
                <a:spcPts val="0"/>
              </a:spcAft>
              <a:buClrTx/>
              <a:buSzTx/>
              <a:tabLst/>
              <a:defRPr/>
            </a:pPr>
            <a:r>
              <a:rPr lang="en-GB" sz="1800" dirty="0">
                <a:latin typeface="+mn-lt"/>
                <a:hlinkClick r:id="rId6"/>
              </a:rPr>
              <a:t>Falls, confusion... is it my medicine?</a:t>
            </a:r>
            <a:r>
              <a:rPr lang="en-GB" sz="1800" dirty="0">
                <a:latin typeface="+mn-lt"/>
              </a:rPr>
              <a:t> </a:t>
            </a:r>
          </a:p>
          <a:p>
            <a:pPr marR="0" lvl="0" algn="l" defTabSz="768009" rtl="0" eaLnBrk="1" fontAlgn="auto" latinLnBrk="0" hangingPunct="1">
              <a:lnSpc>
                <a:spcPct val="90000"/>
              </a:lnSpc>
              <a:spcBef>
                <a:spcPts val="840"/>
              </a:spcBef>
              <a:spcAft>
                <a:spcPts val="0"/>
              </a:spcAft>
              <a:buClrTx/>
              <a:buSzTx/>
              <a:tabLst/>
              <a:defRPr/>
            </a:pPr>
            <a:r>
              <a:rPr kumimoji="0" lang="en-GB" sz="1800" b="0" i="0" u="none" strike="noStrike" kern="1200" cap="none" spc="0" normalizeH="0" baseline="0" noProof="0" dirty="0">
                <a:ln>
                  <a:noFill/>
                </a:ln>
                <a:solidFill>
                  <a:prstClr val="black"/>
                </a:solidFill>
                <a:effectLst/>
                <a:uLnTx/>
                <a:uFillTx/>
                <a:latin typeface="+mn-lt"/>
                <a:cs typeface="Arial" charset="0"/>
                <a:hlinkClick r:id="rId7"/>
              </a:rPr>
              <a:t>Questions you might have about anticholinergic medicines</a:t>
            </a:r>
            <a:r>
              <a:rPr kumimoji="0" lang="en-GB" sz="1800" b="0" i="0" u="none" strike="noStrike" kern="1200" cap="none" spc="0" normalizeH="0" baseline="0" noProof="0" dirty="0">
                <a:ln>
                  <a:noFill/>
                </a:ln>
                <a:solidFill>
                  <a:prstClr val="black"/>
                </a:solidFill>
                <a:effectLst/>
                <a:uLnTx/>
                <a:uFillTx/>
                <a:latin typeface="+mn-lt"/>
                <a:cs typeface="Arial" charset="0"/>
              </a:rPr>
              <a:t> </a:t>
            </a:r>
          </a:p>
          <a:p>
            <a:pPr algn="l" rtl="0" fontAlgn="base"/>
            <a:endParaRPr lang="en-US" sz="1800" dirty="0">
              <a:solidFill>
                <a:srgbClr val="5E5E5E"/>
              </a:solidFill>
              <a:latin typeface="+mn-lt"/>
            </a:endParaRPr>
          </a:p>
          <a:p>
            <a:pPr marL="0" marR="0" lvl="0" indent="0" algn="l" defTabSz="412750" rtl="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2">
                    <a:lumMod val="10000"/>
                  </a:schemeClr>
                </a:solidFill>
                <a:effectLst/>
                <a:uLnTx/>
                <a:uFillTx/>
                <a:latin typeface="+mn-lt"/>
                <a:sym typeface="Helvetica Neue Medium"/>
              </a:rPr>
              <a:t>Information for patients and the public on how to live well with pain: </a:t>
            </a:r>
            <a:r>
              <a:rPr lang="en-GB" sz="1800" dirty="0">
                <a:latin typeface="+mn-lt"/>
                <a:hlinkClick r:id="rId8"/>
              </a:rPr>
              <a:t>https://livewellwithpain.co.uk/</a:t>
            </a:r>
            <a:r>
              <a:rPr lang="en-GB" sz="1800" dirty="0">
                <a:latin typeface="+mn-lt"/>
              </a:rPr>
              <a:t> </a:t>
            </a:r>
          </a:p>
          <a:p>
            <a:pPr marL="0" indent="0" fontAlgn="base">
              <a:buNone/>
            </a:pPr>
            <a:endParaRPr lang="en-US" sz="1400" dirty="0">
              <a:solidFill>
                <a:srgbClr val="5E5E5E"/>
              </a:solidFill>
              <a:effectLst/>
              <a:latin typeface="Arial" panose="020B0604020202020204" pitchFamily="34" charset="0"/>
              <a:ea typeface="Calibri" panose="020F0502020204030204" pitchFamily="34" charset="0"/>
              <a:cs typeface="Arial" panose="020B0604020202020204" pitchFamily="34" charset="0"/>
            </a:endParaRPr>
          </a:p>
          <a:p>
            <a:pPr fontAlgn="base"/>
            <a:endParaRPr lang="en-GB" dirty="0">
              <a:cs typeface="Arial" panose="020B0604020202020204" pitchFamily="34" charset="0"/>
            </a:endParaRPr>
          </a:p>
          <a:p>
            <a:endParaRPr lang="en-GB" dirty="0"/>
          </a:p>
        </p:txBody>
      </p:sp>
    </p:spTree>
    <p:extLst>
      <p:ext uri="{BB962C8B-B14F-4D97-AF65-F5344CB8AC3E}">
        <p14:creationId xmlns:p14="http://schemas.microsoft.com/office/powerpoint/2010/main" val="2137165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F3AB4-E32D-3959-D81F-F6F35F5E20A0}"/>
              </a:ext>
            </a:extLst>
          </p:cNvPr>
          <p:cNvSpPr>
            <a:spLocks noGrp="1"/>
          </p:cNvSpPr>
          <p:nvPr>
            <p:ph type="title"/>
          </p:nvPr>
        </p:nvSpPr>
        <p:spPr>
          <a:xfrm>
            <a:off x="1461391" y="168701"/>
            <a:ext cx="8555064" cy="695218"/>
          </a:xfrm>
        </p:spPr>
        <p:txBody>
          <a:bodyPr>
            <a:normAutofit/>
          </a:bodyPr>
          <a:lstStyle/>
          <a:p>
            <a:r>
              <a:rPr lang="en-GB" sz="2800" dirty="0"/>
              <a:t>Resources for those with chronic pain</a:t>
            </a:r>
          </a:p>
        </p:txBody>
      </p:sp>
      <p:sp>
        <p:nvSpPr>
          <p:cNvPr id="3" name="Content Placeholder 2">
            <a:extLst>
              <a:ext uri="{FF2B5EF4-FFF2-40B4-BE49-F238E27FC236}">
                <a16:creationId xmlns:a16="http://schemas.microsoft.com/office/drawing/2014/main" id="{172DDB21-20F1-50BD-87A0-079E87855837}"/>
              </a:ext>
            </a:extLst>
          </p:cNvPr>
          <p:cNvSpPr>
            <a:spLocks noGrp="1"/>
          </p:cNvSpPr>
          <p:nvPr>
            <p:ph sz="half" idx="1"/>
          </p:nvPr>
        </p:nvSpPr>
        <p:spPr>
          <a:xfrm>
            <a:off x="1561080" y="1070542"/>
            <a:ext cx="10169812" cy="5162477"/>
          </a:xfrm>
        </p:spPr>
        <p:txBody>
          <a:bodyPr>
            <a:normAutofit/>
          </a:bodyPr>
          <a:lstStyle/>
          <a:p>
            <a:pPr>
              <a:lnSpc>
                <a:spcPct val="120000"/>
              </a:lnSpc>
            </a:pPr>
            <a:r>
              <a:rPr lang="en-GB" sz="1700" dirty="0">
                <a:effectLst/>
                <a:latin typeface="+mn-lt"/>
                <a:ea typeface="Calibri" panose="020F0502020204030204" pitchFamily="34" charset="0"/>
              </a:rPr>
              <a:t>Are you or someone you know, living with chronic pain?  The resources </a:t>
            </a:r>
            <a:r>
              <a:rPr lang="en-GB" sz="1700" dirty="0">
                <a:latin typeface="+mn-lt"/>
                <a:ea typeface="Calibri" panose="020F0502020204030204" pitchFamily="34" charset="0"/>
              </a:rPr>
              <a:t>below are all about how people can live better whilst experiencing chronic pain. </a:t>
            </a:r>
            <a:endParaRPr lang="en-GB" sz="1400" u="sng" dirty="0">
              <a:solidFill>
                <a:srgbClr val="0563C1"/>
              </a:solidFill>
              <a:effectLst/>
              <a:latin typeface="Arial" panose="020B0604020202020204" pitchFamily="34" charset="0"/>
              <a:ea typeface="Calibri" panose="020F0502020204030204" pitchFamily="34" charset="0"/>
              <a:hlinkClick r:id="rId2">
                <a:extLst>
                  <a:ext uri="{A12FA001-AC4F-418D-AE19-62706E023703}">
                    <ahyp:hlinkClr xmlns:ahyp="http://schemas.microsoft.com/office/drawing/2018/hyperlinkcolor" val="tx"/>
                  </a:ext>
                </a:extLst>
              </a:hlinkClick>
            </a:endParaRPr>
          </a:p>
          <a:p>
            <a:pPr marL="285750" indent="-285750">
              <a:lnSpc>
                <a:spcPct val="120000"/>
              </a:lnSpc>
              <a:buFont typeface="Arial" panose="020B0604020202020204" pitchFamily="34" charset="0"/>
              <a:buChar char="•"/>
            </a:pPr>
            <a:r>
              <a:rPr lang="en-GB" sz="1400" u="sng" dirty="0">
                <a:solidFill>
                  <a:srgbClr val="0563C1"/>
                </a:solidFill>
                <a:effectLst/>
                <a:latin typeface="Arial" panose="020B060402020202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Live Well with pain</a:t>
            </a:r>
            <a:r>
              <a:rPr lang="en-GB" sz="1400" dirty="0">
                <a:effectLst/>
                <a:latin typeface="Arial" panose="020B0604020202020204" pitchFamily="34" charset="0"/>
                <a:ea typeface="Calibri" panose="020F0502020204030204" pitchFamily="34" charset="0"/>
              </a:rPr>
              <a:t> - Information for patients and health care professionals, including the ‘Ten Footsteps to Living Well with Pain’ - a step-by-step online guide to living well despite persistent pain and </a:t>
            </a:r>
            <a:r>
              <a:rPr lang="en-GB" sz="1400" u="sng" dirty="0">
                <a:solidFill>
                  <a:srgbClr val="0000FF"/>
                </a:solidFill>
                <a:effectLst/>
                <a:latin typeface="Arial" panose="020B0604020202020204" pitchFamily="34" charset="0"/>
                <a:ea typeface="Calibri" panose="020F0502020204030204" pitchFamily="34" charset="0"/>
                <a:hlinkClick r:id="rId3"/>
              </a:rPr>
              <a:t>information on opioid reduction</a:t>
            </a:r>
            <a:endParaRPr lang="en-GB" sz="1400" dirty="0">
              <a:effectLst/>
              <a:latin typeface="Calibri" panose="020F0502020204030204" pitchFamily="34" charset="0"/>
              <a:ea typeface="Calibri" panose="020F0502020204030204" pitchFamily="34" charset="0"/>
            </a:endParaRPr>
          </a:p>
          <a:p>
            <a:pPr marL="285750" indent="-285750">
              <a:lnSpc>
                <a:spcPct val="120000"/>
              </a:lnSpc>
              <a:buFont typeface="Arial" panose="020B0604020202020204" pitchFamily="34" charset="0"/>
              <a:buChar char="•"/>
            </a:pPr>
            <a:r>
              <a:rPr lang="en-GB" sz="1400" u="sng" dirty="0">
                <a:solidFill>
                  <a:srgbClr val="0000FF"/>
                </a:solidFill>
                <a:effectLst/>
                <a:latin typeface="Arial" panose="020B0604020202020204" pitchFamily="34" charset="0"/>
                <a:ea typeface="Calibri" panose="020F0502020204030204" pitchFamily="34" charset="0"/>
                <a:hlinkClick r:id="rId4"/>
              </a:rPr>
              <a:t>Pain concern</a:t>
            </a:r>
            <a:r>
              <a:rPr lang="en-GB" sz="1400" dirty="0">
                <a:effectLst/>
                <a:latin typeface="Arial" panose="020B0604020202020204" pitchFamily="34" charset="0"/>
                <a:ea typeface="Calibri" panose="020F0502020204030204" pitchFamily="34" charset="0"/>
              </a:rPr>
              <a:t> - charity for people with pain including a podcast</a:t>
            </a:r>
            <a:endParaRPr lang="en-GB" sz="1400" dirty="0">
              <a:effectLst/>
              <a:latin typeface="Calibri" panose="020F0502020204030204" pitchFamily="34" charset="0"/>
              <a:ea typeface="Calibri" panose="020F0502020204030204" pitchFamily="34" charset="0"/>
            </a:endParaRPr>
          </a:p>
          <a:p>
            <a:pPr marL="285750" indent="-285750">
              <a:lnSpc>
                <a:spcPct val="120000"/>
              </a:lnSpc>
              <a:buFont typeface="Arial" panose="020B0604020202020204" pitchFamily="34" charset="0"/>
              <a:buChar char="•"/>
            </a:pPr>
            <a:r>
              <a:rPr lang="en-GB" sz="1400" u="sng" dirty="0">
                <a:solidFill>
                  <a:srgbClr val="0000FF"/>
                </a:solidFill>
                <a:effectLst/>
                <a:latin typeface="Arial" panose="020B0604020202020204" pitchFamily="34" charset="0"/>
                <a:ea typeface="Calibri" panose="020F0502020204030204" pitchFamily="34" charset="0"/>
                <a:hlinkClick r:id="rId5"/>
              </a:rPr>
              <a:t>Flippin’ Pain™</a:t>
            </a:r>
            <a:r>
              <a:rPr lang="en-GB" sz="1400" dirty="0">
                <a:effectLst/>
                <a:latin typeface="Arial" panose="020B0604020202020204" pitchFamily="34" charset="0"/>
                <a:ea typeface="Calibri" panose="020F0502020204030204" pitchFamily="34" charset="0"/>
              </a:rPr>
              <a:t> - a public health campaign with a clear goal: To change the way we think about, talk about and treat persistent pain. </a:t>
            </a:r>
            <a:endParaRPr lang="en-GB" sz="1400" dirty="0">
              <a:effectLst/>
              <a:latin typeface="Calibri" panose="020F0502020204030204" pitchFamily="34" charset="0"/>
              <a:ea typeface="Calibri" panose="020F0502020204030204" pitchFamily="34" charset="0"/>
            </a:endParaRPr>
          </a:p>
          <a:p>
            <a:pPr marL="285750" indent="-285750">
              <a:lnSpc>
                <a:spcPct val="120000"/>
              </a:lnSpc>
              <a:buFont typeface="Arial" panose="020B0604020202020204" pitchFamily="34" charset="0"/>
              <a:buChar char="•"/>
            </a:pPr>
            <a:r>
              <a:rPr lang="en-GB" sz="1400" u="sng" dirty="0">
                <a:solidFill>
                  <a:srgbClr val="0000FF"/>
                </a:solidFill>
                <a:effectLst/>
                <a:latin typeface="Arial" panose="020B0604020202020204" pitchFamily="34" charset="0"/>
                <a:ea typeface="Calibri" panose="020F0502020204030204" pitchFamily="34" charset="0"/>
                <a:hlinkClick r:id="rId6"/>
              </a:rPr>
              <a:t>Retrain Pain</a:t>
            </a:r>
            <a:r>
              <a:rPr lang="en-GB" sz="1400" dirty="0">
                <a:effectLst/>
                <a:latin typeface="Arial" panose="020B0604020202020204" pitchFamily="34" charset="0"/>
                <a:ea typeface="Calibri" panose="020F0502020204030204" pitchFamily="34" charset="0"/>
              </a:rPr>
              <a:t> - website with a science based approach to help people overcome chronic pain. Information available in a variety of languages</a:t>
            </a:r>
            <a:endParaRPr lang="en-GB" sz="1400" dirty="0">
              <a:effectLst/>
              <a:latin typeface="Calibri" panose="020F0502020204030204" pitchFamily="34" charset="0"/>
              <a:ea typeface="Calibri" panose="020F0502020204030204" pitchFamily="34" charset="0"/>
            </a:endParaRPr>
          </a:p>
          <a:p>
            <a:pPr marL="285750" indent="-285750">
              <a:lnSpc>
                <a:spcPct val="120000"/>
              </a:lnSpc>
              <a:buFont typeface="Arial" panose="020B0604020202020204" pitchFamily="34" charset="0"/>
              <a:buChar char="•"/>
            </a:pPr>
            <a:r>
              <a:rPr lang="en-GB" sz="1400" u="sng" dirty="0">
                <a:solidFill>
                  <a:srgbClr val="0000FF"/>
                </a:solidFill>
                <a:effectLst/>
                <a:latin typeface="Arial" panose="020B0604020202020204" pitchFamily="34" charset="0"/>
                <a:ea typeface="Calibri" panose="020F0502020204030204" pitchFamily="34" charset="0"/>
                <a:hlinkClick r:id="rId7"/>
              </a:rPr>
              <a:t>Pain Toolkit</a:t>
            </a:r>
            <a:r>
              <a:rPr lang="en-GB" sz="1400" dirty="0">
                <a:effectLst/>
                <a:latin typeface="Arial" panose="020B0604020202020204" pitchFamily="34" charset="0"/>
                <a:ea typeface="Calibri" panose="020F0502020204030204" pitchFamily="34" charset="0"/>
              </a:rPr>
              <a:t> - pain self-management advice</a:t>
            </a:r>
          </a:p>
          <a:p>
            <a:pPr marL="285750" indent="-285750">
              <a:lnSpc>
                <a:spcPct val="120000"/>
              </a:lnSpc>
              <a:buFont typeface="Arial" panose="020B0604020202020204" pitchFamily="34" charset="0"/>
              <a:buChar char="•"/>
            </a:pPr>
            <a:r>
              <a:rPr lang="en-GB" sz="1400" u="sng" dirty="0">
                <a:solidFill>
                  <a:srgbClr val="0000FF"/>
                </a:solidFill>
                <a:effectLst/>
                <a:latin typeface="Arial" panose="020B0604020202020204" pitchFamily="34" charset="0"/>
                <a:ea typeface="Calibri" panose="020F0502020204030204" pitchFamily="34" charset="0"/>
                <a:hlinkClick r:id="rId8"/>
              </a:rPr>
              <a:t>Opioids Aware</a:t>
            </a:r>
            <a:r>
              <a:rPr lang="en-GB" sz="1400" dirty="0">
                <a:effectLst/>
                <a:latin typeface="Arial" panose="020B0604020202020204" pitchFamily="34" charset="0"/>
                <a:ea typeface="Calibri" panose="020F0502020204030204" pitchFamily="34" charset="0"/>
              </a:rPr>
              <a:t> – a resource for patients and healthcare professionals to support prescribing of opioid medicines for pain</a:t>
            </a:r>
            <a:endParaRPr lang="en-GB" sz="1400" dirty="0">
              <a:effectLst/>
              <a:latin typeface="Calibri" panose="020F0502020204030204" pitchFamily="34" charset="0"/>
              <a:ea typeface="Calibri" panose="020F0502020204030204" pitchFamily="34" charset="0"/>
            </a:endParaRPr>
          </a:p>
          <a:p>
            <a:pPr marL="285750" indent="-285750">
              <a:lnSpc>
                <a:spcPct val="120000"/>
              </a:lnSpc>
              <a:buFont typeface="Arial" panose="020B0604020202020204" pitchFamily="34" charset="0"/>
              <a:buChar char="•"/>
            </a:pPr>
            <a:r>
              <a:rPr lang="en-GB" sz="1400" u="sng" dirty="0">
                <a:solidFill>
                  <a:srgbClr val="0000FF"/>
                </a:solidFill>
                <a:effectLst/>
                <a:latin typeface="Arial" panose="020B0604020202020204" pitchFamily="34" charset="0"/>
                <a:ea typeface="Calibri" panose="020F0502020204030204" pitchFamily="34" charset="0"/>
                <a:hlinkClick r:id="rId9"/>
              </a:rPr>
              <a:t>Reducing harm from opioids for chronic non-cancer pain</a:t>
            </a:r>
            <a:r>
              <a:rPr lang="en-GB" sz="1400" dirty="0">
                <a:effectLst/>
                <a:latin typeface="Arial" panose="020B0604020202020204" pitchFamily="34" charset="0"/>
                <a:ea typeface="Calibri" panose="020F0502020204030204" pitchFamily="34" charset="0"/>
              </a:rPr>
              <a:t> – </a:t>
            </a:r>
            <a:r>
              <a:rPr lang="en-GB" sz="1400" dirty="0" err="1">
                <a:effectLst/>
                <a:latin typeface="Arial" panose="020B0604020202020204" pitchFamily="34" charset="0"/>
                <a:ea typeface="Calibri" panose="020F0502020204030204" pitchFamily="34" charset="0"/>
              </a:rPr>
              <a:t>padlet</a:t>
            </a:r>
            <a:r>
              <a:rPr lang="en-GB" sz="1400" dirty="0">
                <a:effectLst/>
                <a:latin typeface="Arial" panose="020B0604020202020204" pitchFamily="34" charset="0"/>
                <a:ea typeface="Calibri" panose="020F0502020204030204" pitchFamily="34" charset="0"/>
              </a:rPr>
              <a:t> page collated by the Yorkshire &amp; Humber Patient Safety Collaborative - Medicines Safety programme (</a:t>
            </a:r>
            <a:r>
              <a:rPr lang="en-GB" sz="1400" dirty="0" err="1">
                <a:effectLst/>
                <a:latin typeface="Arial" panose="020B0604020202020204" pitchFamily="34" charset="0"/>
                <a:ea typeface="Calibri" panose="020F0502020204030204" pitchFamily="34" charset="0"/>
              </a:rPr>
              <a:t>MedSIP</a:t>
            </a:r>
            <a:r>
              <a:rPr lang="en-GB" sz="1400" dirty="0">
                <a:effectLst/>
                <a:latin typeface="Arial" panose="020B0604020202020204" pitchFamily="34" charset="0"/>
                <a:ea typeface="Calibri" panose="020F0502020204030204" pitchFamily="34" charset="0"/>
              </a:rPr>
              <a:t>)</a:t>
            </a:r>
          </a:p>
          <a:p>
            <a:pPr marL="285750" indent="-285750">
              <a:lnSpc>
                <a:spcPct val="120000"/>
              </a:lnSpc>
              <a:buFont typeface="Arial" panose="020B0604020202020204" pitchFamily="34" charset="0"/>
              <a:buChar char="•"/>
            </a:pPr>
            <a:endParaRPr lang="en-GB" sz="1400" dirty="0">
              <a:effectLst/>
              <a:latin typeface="Calibri" panose="020F0502020204030204" pitchFamily="34" charset="0"/>
              <a:ea typeface="Calibri" panose="020F0502020204030204" pitchFamily="34" charset="0"/>
            </a:endParaRPr>
          </a:p>
          <a:p>
            <a:pPr marL="0" indent="0" fontAlgn="base">
              <a:buNone/>
            </a:pPr>
            <a:endParaRPr lang="en-US" sz="1400" dirty="0">
              <a:solidFill>
                <a:srgbClr val="5E5E5E"/>
              </a:solidFill>
              <a:effectLst/>
              <a:latin typeface="Arial" panose="020B0604020202020204" pitchFamily="34" charset="0"/>
              <a:ea typeface="Calibri" panose="020F0502020204030204" pitchFamily="34" charset="0"/>
              <a:cs typeface="Arial" panose="020B0604020202020204" pitchFamily="34" charset="0"/>
            </a:endParaRPr>
          </a:p>
          <a:p>
            <a:pPr fontAlgn="base"/>
            <a:endParaRPr lang="en-GB" dirty="0">
              <a:cs typeface="Arial" panose="020B0604020202020204" pitchFamily="34" charset="0"/>
            </a:endParaRPr>
          </a:p>
          <a:p>
            <a:endParaRPr lang="en-GB" dirty="0"/>
          </a:p>
        </p:txBody>
      </p:sp>
    </p:spTree>
    <p:extLst>
      <p:ext uri="{BB962C8B-B14F-4D97-AF65-F5344CB8AC3E}">
        <p14:creationId xmlns:p14="http://schemas.microsoft.com/office/powerpoint/2010/main" val="4013959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7562A-ABB4-6744-2DBD-CC8AA9F9792A}"/>
              </a:ext>
            </a:extLst>
          </p:cNvPr>
          <p:cNvSpPr>
            <a:spLocks noGrp="1"/>
          </p:cNvSpPr>
          <p:nvPr>
            <p:ph type="title"/>
          </p:nvPr>
        </p:nvSpPr>
        <p:spPr>
          <a:xfrm>
            <a:off x="1720016" y="233295"/>
            <a:ext cx="7772399" cy="509518"/>
          </a:xfrm>
        </p:spPr>
        <p:txBody>
          <a:bodyPr>
            <a:normAutofit/>
          </a:bodyPr>
          <a:lstStyle/>
          <a:p>
            <a:r>
              <a:rPr lang="en-GB" sz="2800" dirty="0"/>
              <a:t>Resources for those with chronic pain</a:t>
            </a:r>
          </a:p>
        </p:txBody>
      </p:sp>
      <p:sp>
        <p:nvSpPr>
          <p:cNvPr id="3" name="Content Placeholder 2">
            <a:extLst>
              <a:ext uri="{FF2B5EF4-FFF2-40B4-BE49-F238E27FC236}">
                <a16:creationId xmlns:a16="http://schemas.microsoft.com/office/drawing/2014/main" id="{BEF4C602-8F0C-005A-FD4D-44225845F192}"/>
              </a:ext>
            </a:extLst>
          </p:cNvPr>
          <p:cNvSpPr>
            <a:spLocks noGrp="1"/>
          </p:cNvSpPr>
          <p:nvPr>
            <p:ph sz="half" idx="1"/>
          </p:nvPr>
        </p:nvSpPr>
        <p:spPr>
          <a:xfrm>
            <a:off x="1787128" y="1057013"/>
            <a:ext cx="8875279" cy="4622334"/>
          </a:xfrm>
        </p:spPr>
        <p:txBody>
          <a:bodyPr>
            <a:normAutofit/>
          </a:bodyPr>
          <a:lstStyle/>
          <a:p>
            <a:r>
              <a:rPr lang="en-GB" sz="1800" b="1" dirty="0">
                <a:effectLst/>
                <a:latin typeface="Arial" panose="020B0604020202020204" pitchFamily="34" charset="0"/>
                <a:ea typeface="Calibri" panose="020F0502020204030204" pitchFamily="34" charset="0"/>
              </a:rPr>
              <a:t>Videos:</a:t>
            </a:r>
            <a:endParaRPr lang="en-GB" sz="1800" dirty="0">
              <a:effectLst/>
              <a:latin typeface="Calibri" panose="020F0502020204030204" pitchFamily="34" charset="0"/>
              <a:ea typeface="Calibri" panose="020F0502020204030204" pitchFamily="34" charset="0"/>
            </a:endParaRPr>
          </a:p>
          <a:p>
            <a:r>
              <a:rPr lang="en-GB" sz="1800" u="sng" dirty="0">
                <a:solidFill>
                  <a:srgbClr val="0000FF"/>
                </a:solidFill>
                <a:effectLst/>
                <a:latin typeface="Arial" panose="020B0604020202020204" pitchFamily="34" charset="0"/>
                <a:ea typeface="Calibri" panose="020F0502020204030204" pitchFamily="34" charset="0"/>
                <a:hlinkClick r:id="rId2"/>
              </a:rPr>
              <a:t>Tame the Beast</a:t>
            </a:r>
            <a:r>
              <a:rPr lang="en-GB" sz="1800" dirty="0">
                <a:effectLst/>
                <a:latin typeface="Arial" panose="020B0604020202020204" pitchFamily="34" charset="0"/>
                <a:ea typeface="Calibri" panose="020F0502020204030204" pitchFamily="34" charset="0"/>
              </a:rPr>
              <a:t> - Useful 5 minute video to help understand pain </a:t>
            </a:r>
            <a:endParaRPr lang="en-GB" sz="1800" dirty="0">
              <a:effectLst/>
              <a:latin typeface="Calibri" panose="020F0502020204030204" pitchFamily="34" charset="0"/>
              <a:ea typeface="Calibri" panose="020F0502020204030204" pitchFamily="34" charset="0"/>
            </a:endParaRPr>
          </a:p>
          <a:p>
            <a:r>
              <a:rPr lang="en-GB" sz="1800" u="sng" dirty="0">
                <a:solidFill>
                  <a:srgbClr val="0000FF"/>
                </a:solidFill>
                <a:effectLst/>
                <a:latin typeface="Arial" panose="020B0604020202020204" pitchFamily="34" charset="0"/>
                <a:ea typeface="Calibri" panose="020F0502020204030204" pitchFamily="34" charset="0"/>
                <a:hlinkClick r:id="rId3"/>
              </a:rPr>
              <a:t>Understanding Pain in less than five minutes - </a:t>
            </a:r>
            <a:r>
              <a:rPr lang="en-GB" sz="1800" u="sng" dirty="0" err="1">
                <a:solidFill>
                  <a:srgbClr val="0000FF"/>
                </a:solidFill>
                <a:effectLst/>
                <a:latin typeface="Arial" panose="020B0604020202020204" pitchFamily="34" charset="0"/>
                <a:ea typeface="Calibri" panose="020F0502020204030204" pitchFamily="34" charset="0"/>
                <a:hlinkClick r:id="rId3"/>
              </a:rPr>
              <a:t>Brainman</a:t>
            </a:r>
            <a:endParaRPr lang="en-GB" sz="1800" dirty="0">
              <a:effectLst/>
              <a:latin typeface="Calibri" panose="020F0502020204030204" pitchFamily="34" charset="0"/>
              <a:ea typeface="Calibri" panose="020F0502020204030204" pitchFamily="34" charset="0"/>
            </a:endParaRPr>
          </a:p>
          <a:p>
            <a:r>
              <a:rPr lang="en-GB" sz="1800" u="sng" dirty="0">
                <a:solidFill>
                  <a:srgbClr val="0000FF"/>
                </a:solidFill>
                <a:effectLst/>
                <a:latin typeface="Arial" panose="020B0604020202020204" pitchFamily="34" charset="0"/>
                <a:ea typeface="Calibri" panose="020F0502020204030204" pitchFamily="34" charset="0"/>
                <a:hlinkClick r:id="rId4"/>
              </a:rPr>
              <a:t>Understanding Pain – </a:t>
            </a:r>
            <a:r>
              <a:rPr lang="en-GB" sz="1800" u="sng" dirty="0" err="1">
                <a:solidFill>
                  <a:srgbClr val="0000FF"/>
                </a:solidFill>
                <a:effectLst/>
                <a:latin typeface="Arial" panose="020B0604020202020204" pitchFamily="34" charset="0"/>
                <a:ea typeface="Calibri" panose="020F0502020204030204" pitchFamily="34" charset="0"/>
                <a:hlinkClick r:id="rId4"/>
              </a:rPr>
              <a:t>Brainman</a:t>
            </a:r>
            <a:r>
              <a:rPr lang="en-GB" sz="1800" u="sng" dirty="0">
                <a:solidFill>
                  <a:srgbClr val="0000FF"/>
                </a:solidFill>
                <a:effectLst/>
                <a:latin typeface="Arial" panose="020B0604020202020204" pitchFamily="34" charset="0"/>
                <a:ea typeface="Calibri" panose="020F0502020204030204" pitchFamily="34" charset="0"/>
                <a:hlinkClick r:id="rId4"/>
              </a:rPr>
              <a:t> Chooses</a:t>
            </a:r>
            <a:r>
              <a:rPr lang="en-GB" sz="1800" dirty="0">
                <a:effectLst/>
                <a:latin typeface="Arial" panose="020B06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u="none" strike="noStrike" dirty="0">
                <a:solidFill>
                  <a:srgbClr val="0000FF"/>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u="sng" dirty="0">
                <a:solidFill>
                  <a:srgbClr val="0000FF"/>
                </a:solidFill>
                <a:effectLst/>
                <a:latin typeface="Arial" panose="020B0604020202020204" pitchFamily="34" charset="0"/>
                <a:ea typeface="Calibri" panose="020F0502020204030204" pitchFamily="34" charset="0"/>
                <a:hlinkClick r:id="rId5"/>
              </a:rPr>
              <a:t>Understanding Pain – </a:t>
            </a:r>
            <a:r>
              <a:rPr lang="en-GB" sz="1800" u="sng" dirty="0" err="1">
                <a:solidFill>
                  <a:srgbClr val="0000FF"/>
                </a:solidFill>
                <a:effectLst/>
                <a:latin typeface="Arial" panose="020B0604020202020204" pitchFamily="34" charset="0"/>
                <a:ea typeface="Calibri" panose="020F0502020204030204" pitchFamily="34" charset="0"/>
                <a:hlinkClick r:id="rId5"/>
              </a:rPr>
              <a:t>Brainman</a:t>
            </a:r>
            <a:r>
              <a:rPr lang="en-GB" sz="1800" u="sng" dirty="0">
                <a:solidFill>
                  <a:srgbClr val="0000FF"/>
                </a:solidFill>
                <a:effectLst/>
                <a:latin typeface="Arial" panose="020B0604020202020204" pitchFamily="34" charset="0"/>
                <a:ea typeface="Calibri" panose="020F0502020204030204" pitchFamily="34" charset="0"/>
                <a:hlinkClick r:id="rId5"/>
              </a:rPr>
              <a:t> stops his opioids</a:t>
            </a:r>
            <a:endParaRPr lang="en-GB" sz="1800" dirty="0">
              <a:effectLst/>
              <a:latin typeface="Calibri" panose="020F050202020403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The </a:t>
            </a:r>
            <a:r>
              <a:rPr lang="en-GB" sz="1800" dirty="0" err="1">
                <a:effectLst/>
                <a:latin typeface="Arial" panose="020B0604020202020204" pitchFamily="34" charset="0"/>
                <a:ea typeface="Calibri" panose="020F0502020204030204" pitchFamily="34" charset="0"/>
              </a:rPr>
              <a:t>Brainman</a:t>
            </a:r>
            <a:r>
              <a:rPr lang="en-GB" sz="1800" dirty="0">
                <a:effectLst/>
                <a:latin typeface="Arial" panose="020B0604020202020204" pitchFamily="34" charset="0"/>
                <a:ea typeface="Calibri" panose="020F0502020204030204" pitchFamily="34" charset="0"/>
              </a:rPr>
              <a:t> videos are available in a variety of languages/subtitling: </a:t>
            </a:r>
          </a:p>
          <a:p>
            <a:r>
              <a:rPr lang="en-GB" sz="1800" u="sng" dirty="0">
                <a:solidFill>
                  <a:srgbClr val="0000FF"/>
                </a:solidFill>
                <a:effectLst/>
                <a:latin typeface="Arial" panose="020B0604020202020204" pitchFamily="34" charset="0"/>
                <a:ea typeface="Calibri" panose="020F0502020204030204" pitchFamily="34" charset="0"/>
                <a:hlinkClick r:id="rId6"/>
              </a:rPr>
              <a:t>https://www.youtube.com/@HunterBrainman/videos</a:t>
            </a:r>
            <a:endParaRPr lang="en-GB" sz="1800" dirty="0">
              <a:effectLst/>
              <a:latin typeface="Calibri" panose="020F050202020403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b="1" dirty="0">
                <a:effectLst/>
                <a:latin typeface="Arial" panose="020B0604020202020204" pitchFamily="34" charset="0"/>
                <a:ea typeface="Calibri" panose="020F0502020204030204" pitchFamily="34" charset="0"/>
              </a:rPr>
              <a:t>Podcast:</a:t>
            </a:r>
            <a:endParaRPr lang="en-GB" sz="1800" dirty="0">
              <a:effectLst/>
              <a:latin typeface="Calibri" panose="020F0502020204030204" pitchFamily="34" charset="0"/>
              <a:ea typeface="Calibri" panose="020F0502020204030204" pitchFamily="34" charset="0"/>
            </a:endParaRPr>
          </a:p>
          <a:p>
            <a:r>
              <a:rPr lang="en-GB" sz="1800" u="sng" dirty="0">
                <a:solidFill>
                  <a:srgbClr val="0000FF"/>
                </a:solidFill>
                <a:effectLst/>
                <a:latin typeface="Arial" panose="020B0604020202020204" pitchFamily="34" charset="0"/>
                <a:ea typeface="Calibri" panose="020F0502020204030204" pitchFamily="34" charset="0"/>
                <a:hlinkClick r:id="rId7"/>
              </a:rPr>
              <a:t>Podcast: Quitting Prescription Opioids - Patient testimony</a:t>
            </a:r>
            <a:endParaRPr lang="en-GB" sz="1800" dirty="0">
              <a:effectLst/>
              <a:latin typeface="Calibri" panose="020F0502020204030204" pitchFamily="34" charset="0"/>
              <a:ea typeface="Calibri" panose="020F0502020204030204" pitchFamily="34" charset="0"/>
            </a:endParaRPr>
          </a:p>
          <a:p>
            <a:endParaRPr lang="en-GB" dirty="0"/>
          </a:p>
        </p:txBody>
      </p:sp>
    </p:spTree>
    <p:extLst>
      <p:ext uri="{BB962C8B-B14F-4D97-AF65-F5344CB8AC3E}">
        <p14:creationId xmlns:p14="http://schemas.microsoft.com/office/powerpoint/2010/main" val="8685005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115</TotalTime>
  <Words>657</Words>
  <Application>Microsoft Office PowerPoint</Application>
  <PresentationFormat>Widescreen</PresentationFormat>
  <Paragraphs>48</Paragraphs>
  <Slides>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Resources to share with patients on problematic polypharmacy and deprescribing  Reducing polypharmacy and the deprescribing of inappropriate or unwanted medicines is better for patients and the planet   Resources compiled by Heather Smith, Consultant Pharmacist for Older People, the Leeds Medicines Optimisation Team, West Yorkshire Integrated Care Board   </vt:lpstr>
      <vt:lpstr>Shared Decision-Making Resources</vt:lpstr>
      <vt:lpstr>Patient / public resources on polypharmacy</vt:lpstr>
      <vt:lpstr>Resources for those with chronic pain</vt:lpstr>
      <vt:lpstr>Resources for those with chronic pain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 Halfpenny</dc:creator>
  <cp:lastModifiedBy>EDWARDS, Kate (NHS WEST YORKSHIRE ICB - 15F)</cp:lastModifiedBy>
  <cp:revision>10</cp:revision>
  <dcterms:created xsi:type="dcterms:W3CDTF">2022-04-21T10:50:36Z</dcterms:created>
  <dcterms:modified xsi:type="dcterms:W3CDTF">2024-09-27T11:40:54Z</dcterms:modified>
</cp:coreProperties>
</file>